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1" r:id="rId8"/>
    <p:sldId id="272" r:id="rId9"/>
    <p:sldId id="275" r:id="rId10"/>
    <p:sldId id="276" r:id="rId11"/>
    <p:sldId id="277" r:id="rId12"/>
    <p:sldId id="278" r:id="rId13"/>
    <p:sldId id="263" r:id="rId14"/>
    <p:sldId id="265" r:id="rId15"/>
    <p:sldId id="268" r:id="rId16"/>
    <p:sldId id="270" r:id="rId17"/>
    <p:sldId id="271"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7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5F79D-B1D7-B543-8D62-BBA2F96D159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8253124A-0A7F-F740-BEBA-F93F82FAFC9C}">
      <dgm:prSet phldrT="[Text]"/>
      <dgm:spPr/>
      <dgm:t>
        <a:bodyPr/>
        <a:lstStyle/>
        <a:p>
          <a:r>
            <a:rPr lang="en-US" dirty="0" smtClean="0"/>
            <a:t>Tips</a:t>
          </a:r>
          <a:endParaRPr lang="en-US" dirty="0"/>
        </a:p>
      </dgm:t>
    </dgm:pt>
    <dgm:pt modelId="{C65D5FDA-EEC7-A445-8155-81E76AC88F9E}" type="parTrans" cxnId="{13FE2120-59D8-D54C-ADC4-07C2280EA658}">
      <dgm:prSet/>
      <dgm:spPr/>
      <dgm:t>
        <a:bodyPr/>
        <a:lstStyle/>
        <a:p>
          <a:endParaRPr lang="en-US"/>
        </a:p>
      </dgm:t>
    </dgm:pt>
    <dgm:pt modelId="{0C84D087-B502-4E49-AF45-9C37E6C68A64}" type="sibTrans" cxnId="{13FE2120-59D8-D54C-ADC4-07C2280EA658}">
      <dgm:prSet/>
      <dgm:spPr/>
      <dgm:t>
        <a:bodyPr/>
        <a:lstStyle/>
        <a:p>
          <a:endParaRPr lang="en-US"/>
        </a:p>
      </dgm:t>
    </dgm:pt>
    <dgm:pt modelId="{088D73A7-83CF-C84F-8A2A-2B65FD0B1269}">
      <dgm:prSet phldrT="[Text]"/>
      <dgm:spPr/>
      <dgm:t>
        <a:bodyPr/>
        <a:lstStyle/>
        <a:p>
          <a:r>
            <a:rPr lang="en-US" dirty="0" smtClean="0"/>
            <a:t>Call ahead</a:t>
          </a:r>
          <a:endParaRPr lang="en-US" dirty="0"/>
        </a:p>
      </dgm:t>
    </dgm:pt>
    <dgm:pt modelId="{D795E945-AFD1-C04D-A8A0-A63D75E28090}" type="parTrans" cxnId="{E480C0F3-C51F-4D49-B22F-C455568D5C0E}">
      <dgm:prSet/>
      <dgm:spPr/>
      <dgm:t>
        <a:bodyPr/>
        <a:lstStyle/>
        <a:p>
          <a:endParaRPr lang="en-US"/>
        </a:p>
      </dgm:t>
    </dgm:pt>
    <dgm:pt modelId="{3190BA48-C81B-CD4C-ACF6-A1F06A9B4754}" type="sibTrans" cxnId="{E480C0F3-C51F-4D49-B22F-C455568D5C0E}">
      <dgm:prSet/>
      <dgm:spPr/>
      <dgm:t>
        <a:bodyPr/>
        <a:lstStyle/>
        <a:p>
          <a:endParaRPr lang="en-US"/>
        </a:p>
      </dgm:t>
    </dgm:pt>
    <dgm:pt modelId="{CC8F0498-37AC-304B-8AE9-81925BF30FEF}">
      <dgm:prSet phldrT="[Text]"/>
      <dgm:spPr/>
      <dgm:t>
        <a:bodyPr/>
        <a:lstStyle/>
        <a:p>
          <a:r>
            <a:rPr lang="en-US" dirty="0" smtClean="0"/>
            <a:t>Let them know what kind of </a:t>
          </a:r>
          <a:r>
            <a:rPr lang="en-US" dirty="0" smtClean="0"/>
            <a:t>accommodations </a:t>
          </a:r>
          <a:r>
            <a:rPr lang="en-US" dirty="0" smtClean="0"/>
            <a:t>you will need</a:t>
          </a:r>
          <a:endParaRPr lang="en-US" dirty="0"/>
        </a:p>
      </dgm:t>
    </dgm:pt>
    <dgm:pt modelId="{A4023C98-1410-7743-A92F-E84B3E51F588}" type="parTrans" cxnId="{8669668B-D2BD-D047-B18E-2937E355D283}">
      <dgm:prSet/>
      <dgm:spPr/>
      <dgm:t>
        <a:bodyPr/>
        <a:lstStyle/>
        <a:p>
          <a:endParaRPr lang="en-US"/>
        </a:p>
      </dgm:t>
    </dgm:pt>
    <dgm:pt modelId="{77C9EA08-C1B3-774C-A46D-FDB7F873798C}" type="sibTrans" cxnId="{8669668B-D2BD-D047-B18E-2937E355D283}">
      <dgm:prSet/>
      <dgm:spPr/>
      <dgm:t>
        <a:bodyPr/>
        <a:lstStyle/>
        <a:p>
          <a:endParaRPr lang="en-US"/>
        </a:p>
      </dgm:t>
    </dgm:pt>
    <dgm:pt modelId="{306B8FF7-D0B2-7347-A546-93EDCEE7E337}">
      <dgm:prSet phldrT="[Text]"/>
      <dgm:spPr/>
      <dgm:t>
        <a:bodyPr/>
        <a:lstStyle/>
        <a:p>
          <a:r>
            <a:rPr lang="en-US" dirty="0" smtClean="0"/>
            <a:t>Give at least 90 minutes for layovers</a:t>
          </a:r>
          <a:endParaRPr lang="en-US" dirty="0"/>
        </a:p>
      </dgm:t>
    </dgm:pt>
    <dgm:pt modelId="{D2EAEE55-BE23-F04A-AD87-D1146743B218}" type="parTrans" cxnId="{C61B1B5B-9FAE-3E47-862E-D523ED403EB8}">
      <dgm:prSet/>
      <dgm:spPr/>
      <dgm:t>
        <a:bodyPr/>
        <a:lstStyle/>
        <a:p>
          <a:endParaRPr lang="en-US"/>
        </a:p>
      </dgm:t>
    </dgm:pt>
    <dgm:pt modelId="{CD8272A0-7398-9149-B8EE-ABCB2A8555F1}" type="sibTrans" cxnId="{C61B1B5B-9FAE-3E47-862E-D523ED403EB8}">
      <dgm:prSet/>
      <dgm:spPr/>
      <dgm:t>
        <a:bodyPr/>
        <a:lstStyle/>
        <a:p>
          <a:endParaRPr lang="en-US"/>
        </a:p>
      </dgm:t>
    </dgm:pt>
    <dgm:pt modelId="{28D02686-4049-F84F-80F1-4DD37E44F3E8}">
      <dgm:prSet phldrT="[Text]"/>
      <dgm:spPr/>
      <dgm:t>
        <a:bodyPr/>
        <a:lstStyle/>
        <a:p>
          <a:r>
            <a:rPr lang="en-US" dirty="0" smtClean="0"/>
            <a:t>Attach &amp; Label all parts of chair or </a:t>
          </a:r>
          <a:r>
            <a:rPr lang="en-US" dirty="0" smtClean="0"/>
            <a:t>power chair</a:t>
          </a:r>
          <a:endParaRPr lang="en-US" dirty="0"/>
        </a:p>
      </dgm:t>
    </dgm:pt>
    <dgm:pt modelId="{99DDA6E5-584F-6049-B970-491BBE2709EA}" type="parTrans" cxnId="{59949404-7199-5D46-8415-A6AF89C2E0E6}">
      <dgm:prSet/>
      <dgm:spPr/>
      <dgm:t>
        <a:bodyPr/>
        <a:lstStyle/>
        <a:p>
          <a:endParaRPr lang="en-US"/>
        </a:p>
      </dgm:t>
    </dgm:pt>
    <dgm:pt modelId="{C59FA5E3-E8F1-3F4E-984A-A67A652BFBC6}" type="sibTrans" cxnId="{59949404-7199-5D46-8415-A6AF89C2E0E6}">
      <dgm:prSet/>
      <dgm:spPr/>
      <dgm:t>
        <a:bodyPr/>
        <a:lstStyle/>
        <a:p>
          <a:endParaRPr lang="en-US"/>
        </a:p>
      </dgm:t>
    </dgm:pt>
    <dgm:pt modelId="{80E33F10-221D-A64F-B68F-AA5FFCAEFA4C}">
      <dgm:prSet phldrT="[Text]"/>
      <dgm:spPr/>
      <dgm:t>
        <a:bodyPr/>
        <a:lstStyle/>
        <a:p>
          <a:r>
            <a:rPr lang="en-US" dirty="0" smtClean="0"/>
            <a:t>Be familiar with the </a:t>
          </a:r>
          <a:r>
            <a:rPr lang="en-US" dirty="0" smtClean="0"/>
            <a:t>Acai</a:t>
          </a:r>
          <a:endParaRPr lang="en-US" dirty="0"/>
        </a:p>
      </dgm:t>
    </dgm:pt>
    <dgm:pt modelId="{2A3C50D8-5D58-B34F-9440-844E849D4041}" type="parTrans" cxnId="{2A4AAF8C-D01B-A147-8FA8-22C76AF8E336}">
      <dgm:prSet/>
      <dgm:spPr/>
      <dgm:t>
        <a:bodyPr/>
        <a:lstStyle/>
        <a:p>
          <a:endParaRPr lang="en-US"/>
        </a:p>
      </dgm:t>
    </dgm:pt>
    <dgm:pt modelId="{BA289311-2C67-2B47-89C9-1B24E5539B67}" type="sibTrans" cxnId="{2A4AAF8C-D01B-A147-8FA8-22C76AF8E336}">
      <dgm:prSet/>
      <dgm:spPr/>
      <dgm:t>
        <a:bodyPr/>
        <a:lstStyle/>
        <a:p>
          <a:endParaRPr lang="en-US"/>
        </a:p>
      </dgm:t>
    </dgm:pt>
    <dgm:pt modelId="{67A95E77-E23E-4442-BC2E-74044A404E49}" type="pres">
      <dgm:prSet presAssocID="{0275F79D-B1D7-B543-8D62-BBA2F96D1598}" presName="Name0" presStyleCnt="0">
        <dgm:presLayoutVars>
          <dgm:dir/>
          <dgm:animLvl val="lvl"/>
          <dgm:resizeHandles val="exact"/>
        </dgm:presLayoutVars>
      </dgm:prSet>
      <dgm:spPr/>
      <dgm:t>
        <a:bodyPr/>
        <a:lstStyle/>
        <a:p>
          <a:endParaRPr lang="en-US"/>
        </a:p>
      </dgm:t>
    </dgm:pt>
    <dgm:pt modelId="{791F0EB8-58F9-344E-964B-98F665E275E6}" type="pres">
      <dgm:prSet presAssocID="{8253124A-0A7F-F740-BEBA-F93F82FAFC9C}" presName="linNode" presStyleCnt="0"/>
      <dgm:spPr/>
    </dgm:pt>
    <dgm:pt modelId="{C2FA2FC8-F61E-AB40-A343-579C28F076C8}" type="pres">
      <dgm:prSet presAssocID="{8253124A-0A7F-F740-BEBA-F93F82FAFC9C}" presName="parentText" presStyleLbl="node1" presStyleIdx="0" presStyleCnt="1">
        <dgm:presLayoutVars>
          <dgm:chMax val="1"/>
          <dgm:bulletEnabled val="1"/>
        </dgm:presLayoutVars>
      </dgm:prSet>
      <dgm:spPr/>
      <dgm:t>
        <a:bodyPr/>
        <a:lstStyle/>
        <a:p>
          <a:endParaRPr lang="en-US"/>
        </a:p>
      </dgm:t>
    </dgm:pt>
    <dgm:pt modelId="{27F97C24-8D6C-854A-B610-206330A48EB4}" type="pres">
      <dgm:prSet presAssocID="{8253124A-0A7F-F740-BEBA-F93F82FAFC9C}" presName="descendantText" presStyleLbl="alignAccFollowNode1" presStyleIdx="0" presStyleCnt="1">
        <dgm:presLayoutVars>
          <dgm:bulletEnabled val="1"/>
        </dgm:presLayoutVars>
      </dgm:prSet>
      <dgm:spPr/>
      <dgm:t>
        <a:bodyPr/>
        <a:lstStyle/>
        <a:p>
          <a:endParaRPr lang="en-US"/>
        </a:p>
      </dgm:t>
    </dgm:pt>
  </dgm:ptLst>
  <dgm:cxnLst>
    <dgm:cxn modelId="{EC72149D-859C-B741-84E8-5ABA9EBBBD67}" type="presOf" srcId="{088D73A7-83CF-C84F-8A2A-2B65FD0B1269}" destId="{27F97C24-8D6C-854A-B610-206330A48EB4}" srcOrd="0" destOrd="0" presId="urn:microsoft.com/office/officeart/2005/8/layout/vList5"/>
    <dgm:cxn modelId="{CBB3624C-40CB-6643-AB98-368022A6E4F7}" type="presOf" srcId="{CC8F0498-37AC-304B-8AE9-81925BF30FEF}" destId="{27F97C24-8D6C-854A-B610-206330A48EB4}" srcOrd="0" destOrd="1" presId="urn:microsoft.com/office/officeart/2005/8/layout/vList5"/>
    <dgm:cxn modelId="{8669668B-D2BD-D047-B18E-2937E355D283}" srcId="{8253124A-0A7F-F740-BEBA-F93F82FAFC9C}" destId="{CC8F0498-37AC-304B-8AE9-81925BF30FEF}" srcOrd="1" destOrd="0" parTransId="{A4023C98-1410-7743-A92F-E84B3E51F588}" sibTransId="{77C9EA08-C1B3-774C-A46D-FDB7F873798C}"/>
    <dgm:cxn modelId="{C61B1B5B-9FAE-3E47-862E-D523ED403EB8}" srcId="{8253124A-0A7F-F740-BEBA-F93F82FAFC9C}" destId="{306B8FF7-D0B2-7347-A546-93EDCEE7E337}" srcOrd="2" destOrd="0" parTransId="{D2EAEE55-BE23-F04A-AD87-D1146743B218}" sibTransId="{CD8272A0-7398-9149-B8EE-ABCB2A8555F1}"/>
    <dgm:cxn modelId="{2A4AAF8C-D01B-A147-8FA8-22C76AF8E336}" srcId="{8253124A-0A7F-F740-BEBA-F93F82FAFC9C}" destId="{80E33F10-221D-A64F-B68F-AA5FFCAEFA4C}" srcOrd="4" destOrd="0" parTransId="{2A3C50D8-5D58-B34F-9440-844E849D4041}" sibTransId="{BA289311-2C67-2B47-89C9-1B24E5539B67}"/>
    <dgm:cxn modelId="{13FE2120-59D8-D54C-ADC4-07C2280EA658}" srcId="{0275F79D-B1D7-B543-8D62-BBA2F96D1598}" destId="{8253124A-0A7F-F740-BEBA-F93F82FAFC9C}" srcOrd="0" destOrd="0" parTransId="{C65D5FDA-EEC7-A445-8155-81E76AC88F9E}" sibTransId="{0C84D087-B502-4E49-AF45-9C37E6C68A64}"/>
    <dgm:cxn modelId="{59949404-7199-5D46-8415-A6AF89C2E0E6}" srcId="{8253124A-0A7F-F740-BEBA-F93F82FAFC9C}" destId="{28D02686-4049-F84F-80F1-4DD37E44F3E8}" srcOrd="3" destOrd="0" parTransId="{99DDA6E5-584F-6049-B970-491BBE2709EA}" sibTransId="{C59FA5E3-E8F1-3F4E-984A-A67A652BFBC6}"/>
    <dgm:cxn modelId="{C316F133-0365-5D4D-9AF3-A6F5C9DBFEEB}" type="presOf" srcId="{8253124A-0A7F-F740-BEBA-F93F82FAFC9C}" destId="{C2FA2FC8-F61E-AB40-A343-579C28F076C8}" srcOrd="0" destOrd="0" presId="urn:microsoft.com/office/officeart/2005/8/layout/vList5"/>
    <dgm:cxn modelId="{2843CB7F-EFB9-1843-BEAB-BB52467E3AA3}" type="presOf" srcId="{306B8FF7-D0B2-7347-A546-93EDCEE7E337}" destId="{27F97C24-8D6C-854A-B610-206330A48EB4}" srcOrd="0" destOrd="2" presId="urn:microsoft.com/office/officeart/2005/8/layout/vList5"/>
    <dgm:cxn modelId="{F16B93FA-182B-5F40-ABDA-537398C01873}" type="presOf" srcId="{80E33F10-221D-A64F-B68F-AA5FFCAEFA4C}" destId="{27F97C24-8D6C-854A-B610-206330A48EB4}" srcOrd="0" destOrd="4" presId="urn:microsoft.com/office/officeart/2005/8/layout/vList5"/>
    <dgm:cxn modelId="{BCD2E3EF-1CE3-0946-92D1-192091687D0F}" type="presOf" srcId="{28D02686-4049-F84F-80F1-4DD37E44F3E8}" destId="{27F97C24-8D6C-854A-B610-206330A48EB4}" srcOrd="0" destOrd="3" presId="urn:microsoft.com/office/officeart/2005/8/layout/vList5"/>
    <dgm:cxn modelId="{E480C0F3-C51F-4D49-B22F-C455568D5C0E}" srcId="{8253124A-0A7F-F740-BEBA-F93F82FAFC9C}" destId="{088D73A7-83CF-C84F-8A2A-2B65FD0B1269}" srcOrd="0" destOrd="0" parTransId="{D795E945-AFD1-C04D-A8A0-A63D75E28090}" sibTransId="{3190BA48-C81B-CD4C-ACF6-A1F06A9B4754}"/>
    <dgm:cxn modelId="{EECF9FC5-1516-9E43-84CD-995EF96DDDE4}" type="presOf" srcId="{0275F79D-B1D7-B543-8D62-BBA2F96D1598}" destId="{67A95E77-E23E-4442-BC2E-74044A404E49}" srcOrd="0" destOrd="0" presId="urn:microsoft.com/office/officeart/2005/8/layout/vList5"/>
    <dgm:cxn modelId="{A7932E61-A4F0-ED4D-B607-0D6ED42F07C0}" type="presParOf" srcId="{67A95E77-E23E-4442-BC2E-74044A404E49}" destId="{791F0EB8-58F9-344E-964B-98F665E275E6}" srcOrd="0" destOrd="0" presId="urn:microsoft.com/office/officeart/2005/8/layout/vList5"/>
    <dgm:cxn modelId="{5B1F736C-000A-9745-AC76-434B6839DB23}" type="presParOf" srcId="{791F0EB8-58F9-344E-964B-98F665E275E6}" destId="{C2FA2FC8-F61E-AB40-A343-579C28F076C8}" srcOrd="0" destOrd="0" presId="urn:microsoft.com/office/officeart/2005/8/layout/vList5"/>
    <dgm:cxn modelId="{57840CC4-367F-5840-96D3-269BDE3BB5A4}" type="presParOf" srcId="{791F0EB8-58F9-344E-964B-98F665E275E6}" destId="{27F97C24-8D6C-854A-B610-206330A48EB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31C1A-22DF-FA42-9E14-C412C57DB967}"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1A782242-929D-9941-B895-743A5D90EAE9}">
      <dgm:prSet phldrT="[Text]"/>
      <dgm:spPr/>
      <dgm:t>
        <a:bodyPr/>
        <a:lstStyle/>
        <a:p>
          <a:r>
            <a:rPr lang="en-US" dirty="0" smtClean="0"/>
            <a:t>Tips</a:t>
          </a:r>
          <a:endParaRPr lang="en-US" dirty="0"/>
        </a:p>
      </dgm:t>
    </dgm:pt>
    <dgm:pt modelId="{04248E83-2737-5B4F-BAE3-64715C7F79A1}" type="parTrans" cxnId="{6E1E25A0-2688-BA46-893E-AA27F92D34A7}">
      <dgm:prSet/>
      <dgm:spPr/>
      <dgm:t>
        <a:bodyPr/>
        <a:lstStyle/>
        <a:p>
          <a:endParaRPr lang="en-US"/>
        </a:p>
      </dgm:t>
    </dgm:pt>
    <dgm:pt modelId="{BABD17CB-B41C-C146-B4A7-3CC842ECE5F0}" type="sibTrans" cxnId="{6E1E25A0-2688-BA46-893E-AA27F92D34A7}">
      <dgm:prSet/>
      <dgm:spPr/>
      <dgm:t>
        <a:bodyPr/>
        <a:lstStyle/>
        <a:p>
          <a:endParaRPr lang="en-US"/>
        </a:p>
      </dgm:t>
    </dgm:pt>
    <dgm:pt modelId="{8627DCCF-B6F8-9C46-A1B3-B3E8DDFB782C}">
      <dgm:prSet phldrT="[Text]"/>
      <dgm:spPr/>
      <dgm:t>
        <a:bodyPr/>
        <a:lstStyle/>
        <a:p>
          <a:r>
            <a:rPr lang="en-US" dirty="0" smtClean="0"/>
            <a:t>Must make reservation &amp; communicate accessibility needs in advance no less than 14 days in advance</a:t>
          </a:r>
          <a:endParaRPr lang="en-US" dirty="0"/>
        </a:p>
      </dgm:t>
    </dgm:pt>
    <dgm:pt modelId="{12436E4A-7F12-3D40-A2D9-CCDB95A49747}" type="parTrans" cxnId="{842ABE2D-7DF5-5848-B081-9675E770E8BE}">
      <dgm:prSet/>
      <dgm:spPr/>
      <dgm:t>
        <a:bodyPr/>
        <a:lstStyle/>
        <a:p>
          <a:endParaRPr lang="en-US"/>
        </a:p>
      </dgm:t>
    </dgm:pt>
    <dgm:pt modelId="{F585A502-2B3A-4646-A048-7A67BA50AB9F}" type="sibTrans" cxnId="{842ABE2D-7DF5-5848-B081-9675E770E8BE}">
      <dgm:prSet/>
      <dgm:spPr/>
      <dgm:t>
        <a:bodyPr/>
        <a:lstStyle/>
        <a:p>
          <a:endParaRPr lang="en-US"/>
        </a:p>
      </dgm:t>
    </dgm:pt>
    <dgm:pt modelId="{025B6ACD-5ECC-0B4A-A880-B964C53ADD14}">
      <dgm:prSet phldrT="[Text]"/>
      <dgm:spPr/>
      <dgm:t>
        <a:bodyPr/>
        <a:lstStyle/>
        <a:p>
          <a:r>
            <a:rPr lang="en-US" dirty="0" smtClean="0"/>
            <a:t>Request seating near restroom &amp; on lower level</a:t>
          </a:r>
          <a:endParaRPr lang="en-US" dirty="0"/>
        </a:p>
      </dgm:t>
    </dgm:pt>
    <dgm:pt modelId="{5B05E02F-8C47-2A4E-AD1D-E80ECB634DCA}" type="parTrans" cxnId="{F1A2EDE6-EA54-C442-A34B-6C5B3ACD0C5D}">
      <dgm:prSet/>
      <dgm:spPr/>
      <dgm:t>
        <a:bodyPr/>
        <a:lstStyle/>
        <a:p>
          <a:endParaRPr lang="en-US"/>
        </a:p>
      </dgm:t>
    </dgm:pt>
    <dgm:pt modelId="{4D304FF9-FE2B-4E47-B6DD-2A081D45F8C0}" type="sibTrans" cxnId="{F1A2EDE6-EA54-C442-A34B-6C5B3ACD0C5D}">
      <dgm:prSet/>
      <dgm:spPr/>
      <dgm:t>
        <a:bodyPr/>
        <a:lstStyle/>
        <a:p>
          <a:endParaRPr lang="en-US"/>
        </a:p>
      </dgm:t>
    </dgm:pt>
    <dgm:pt modelId="{73ECB8EF-B349-EE46-840F-E3FF76506E54}">
      <dgm:prSet phldrT="[Text]"/>
      <dgm:spPr/>
      <dgm:t>
        <a:bodyPr/>
        <a:lstStyle/>
        <a:p>
          <a:r>
            <a:rPr lang="en-US" dirty="0" smtClean="0"/>
            <a:t>Proof of disability is required</a:t>
          </a:r>
          <a:endParaRPr lang="en-US" dirty="0"/>
        </a:p>
      </dgm:t>
    </dgm:pt>
    <dgm:pt modelId="{9129B4CE-490B-B244-826A-0DC56C895B67}" type="parTrans" cxnId="{D7857F4C-B211-FB41-82A3-590FEBD456A5}">
      <dgm:prSet/>
      <dgm:spPr/>
      <dgm:t>
        <a:bodyPr/>
        <a:lstStyle/>
        <a:p>
          <a:endParaRPr lang="en-US"/>
        </a:p>
      </dgm:t>
    </dgm:pt>
    <dgm:pt modelId="{653AB343-77CE-BE42-B186-1577E2EA6993}" type="sibTrans" cxnId="{D7857F4C-B211-FB41-82A3-590FEBD456A5}">
      <dgm:prSet/>
      <dgm:spPr/>
      <dgm:t>
        <a:bodyPr/>
        <a:lstStyle/>
        <a:p>
          <a:endParaRPr lang="en-US"/>
        </a:p>
      </dgm:t>
    </dgm:pt>
    <dgm:pt modelId="{87D1C8C1-F810-0C4F-A3A6-DBB025EC5C53}">
      <dgm:prSet phldrT="[Text]"/>
      <dgm:spPr/>
      <dgm:t>
        <a:bodyPr/>
        <a:lstStyle/>
        <a:p>
          <a:r>
            <a:rPr lang="en-US" dirty="0" smtClean="0"/>
            <a:t>Can accommodate all types of w/c’s</a:t>
          </a:r>
          <a:endParaRPr lang="en-US" dirty="0"/>
        </a:p>
      </dgm:t>
    </dgm:pt>
    <dgm:pt modelId="{5C67A5C5-1005-F242-8A8C-68A68607459F}" type="parTrans" cxnId="{D5D049DB-60B3-634F-9DA0-BF9DCAE6F5F5}">
      <dgm:prSet/>
      <dgm:spPr/>
      <dgm:t>
        <a:bodyPr/>
        <a:lstStyle/>
        <a:p>
          <a:endParaRPr lang="en-US"/>
        </a:p>
      </dgm:t>
    </dgm:pt>
    <dgm:pt modelId="{EEE8859A-1CA0-AA46-BB02-E902BC90F93C}" type="sibTrans" cxnId="{D5D049DB-60B3-634F-9DA0-BF9DCAE6F5F5}">
      <dgm:prSet/>
      <dgm:spPr/>
      <dgm:t>
        <a:bodyPr/>
        <a:lstStyle/>
        <a:p>
          <a:endParaRPr lang="en-US"/>
        </a:p>
      </dgm:t>
    </dgm:pt>
    <dgm:pt modelId="{E8402D10-93EE-A14E-B22C-1A1ED703ABC6}" type="pres">
      <dgm:prSet presAssocID="{7AA31C1A-22DF-FA42-9E14-C412C57DB967}" presName="Name0" presStyleCnt="0">
        <dgm:presLayoutVars>
          <dgm:dir/>
          <dgm:animLvl val="lvl"/>
          <dgm:resizeHandles val="exact"/>
        </dgm:presLayoutVars>
      </dgm:prSet>
      <dgm:spPr/>
      <dgm:t>
        <a:bodyPr/>
        <a:lstStyle/>
        <a:p>
          <a:endParaRPr lang="en-US"/>
        </a:p>
      </dgm:t>
    </dgm:pt>
    <dgm:pt modelId="{6879B508-CDC5-EA4F-A999-F404D7144BEF}" type="pres">
      <dgm:prSet presAssocID="{1A782242-929D-9941-B895-743A5D90EAE9}" presName="linNode" presStyleCnt="0"/>
      <dgm:spPr/>
    </dgm:pt>
    <dgm:pt modelId="{25694897-3977-EF49-A93C-A46182C173EA}" type="pres">
      <dgm:prSet presAssocID="{1A782242-929D-9941-B895-743A5D90EAE9}" presName="parentText" presStyleLbl="node1" presStyleIdx="0" presStyleCnt="1">
        <dgm:presLayoutVars>
          <dgm:chMax val="1"/>
          <dgm:bulletEnabled val="1"/>
        </dgm:presLayoutVars>
      </dgm:prSet>
      <dgm:spPr/>
      <dgm:t>
        <a:bodyPr/>
        <a:lstStyle/>
        <a:p>
          <a:endParaRPr lang="en-US"/>
        </a:p>
      </dgm:t>
    </dgm:pt>
    <dgm:pt modelId="{65C23B06-A6C8-A142-B5E0-09B717D3DED8}" type="pres">
      <dgm:prSet presAssocID="{1A782242-929D-9941-B895-743A5D90EAE9}" presName="descendantText" presStyleLbl="alignAccFollowNode1" presStyleIdx="0" presStyleCnt="1">
        <dgm:presLayoutVars>
          <dgm:bulletEnabled val="1"/>
        </dgm:presLayoutVars>
      </dgm:prSet>
      <dgm:spPr/>
      <dgm:t>
        <a:bodyPr/>
        <a:lstStyle/>
        <a:p>
          <a:endParaRPr lang="en-US"/>
        </a:p>
      </dgm:t>
    </dgm:pt>
  </dgm:ptLst>
  <dgm:cxnLst>
    <dgm:cxn modelId="{842ABE2D-7DF5-5848-B081-9675E770E8BE}" srcId="{1A782242-929D-9941-B895-743A5D90EAE9}" destId="{8627DCCF-B6F8-9C46-A1B3-B3E8DDFB782C}" srcOrd="0" destOrd="0" parTransId="{12436E4A-7F12-3D40-A2D9-CCDB95A49747}" sibTransId="{F585A502-2B3A-4646-A048-7A67BA50AB9F}"/>
    <dgm:cxn modelId="{B6C9DBEB-7496-0449-9285-F57FC7DBA295}" type="presOf" srcId="{73ECB8EF-B349-EE46-840F-E3FF76506E54}" destId="{65C23B06-A6C8-A142-B5E0-09B717D3DED8}" srcOrd="0" destOrd="2" presId="urn:microsoft.com/office/officeart/2005/8/layout/vList5"/>
    <dgm:cxn modelId="{D5D049DB-60B3-634F-9DA0-BF9DCAE6F5F5}" srcId="{1A782242-929D-9941-B895-743A5D90EAE9}" destId="{87D1C8C1-F810-0C4F-A3A6-DBB025EC5C53}" srcOrd="3" destOrd="0" parTransId="{5C67A5C5-1005-F242-8A8C-68A68607459F}" sibTransId="{EEE8859A-1CA0-AA46-BB02-E902BC90F93C}"/>
    <dgm:cxn modelId="{D9616905-6531-084B-8ED7-7CD7DADD9983}" type="presOf" srcId="{87D1C8C1-F810-0C4F-A3A6-DBB025EC5C53}" destId="{65C23B06-A6C8-A142-B5E0-09B717D3DED8}" srcOrd="0" destOrd="3" presId="urn:microsoft.com/office/officeart/2005/8/layout/vList5"/>
    <dgm:cxn modelId="{B1AB9C18-DB11-CD42-8D1C-68BFCF3F35FA}" type="presOf" srcId="{1A782242-929D-9941-B895-743A5D90EAE9}" destId="{25694897-3977-EF49-A93C-A46182C173EA}" srcOrd="0" destOrd="0" presId="urn:microsoft.com/office/officeart/2005/8/layout/vList5"/>
    <dgm:cxn modelId="{FA730EF6-F985-1646-AF8B-61C9C84AD295}" type="presOf" srcId="{025B6ACD-5ECC-0B4A-A880-B964C53ADD14}" destId="{65C23B06-A6C8-A142-B5E0-09B717D3DED8}" srcOrd="0" destOrd="1" presId="urn:microsoft.com/office/officeart/2005/8/layout/vList5"/>
    <dgm:cxn modelId="{D7857F4C-B211-FB41-82A3-590FEBD456A5}" srcId="{1A782242-929D-9941-B895-743A5D90EAE9}" destId="{73ECB8EF-B349-EE46-840F-E3FF76506E54}" srcOrd="2" destOrd="0" parTransId="{9129B4CE-490B-B244-826A-0DC56C895B67}" sibTransId="{653AB343-77CE-BE42-B186-1577E2EA6993}"/>
    <dgm:cxn modelId="{2AC25D4D-337A-EA45-9865-DFF0C9BA723A}" type="presOf" srcId="{7AA31C1A-22DF-FA42-9E14-C412C57DB967}" destId="{E8402D10-93EE-A14E-B22C-1A1ED703ABC6}" srcOrd="0" destOrd="0" presId="urn:microsoft.com/office/officeart/2005/8/layout/vList5"/>
    <dgm:cxn modelId="{6E1E25A0-2688-BA46-893E-AA27F92D34A7}" srcId="{7AA31C1A-22DF-FA42-9E14-C412C57DB967}" destId="{1A782242-929D-9941-B895-743A5D90EAE9}" srcOrd="0" destOrd="0" parTransId="{04248E83-2737-5B4F-BAE3-64715C7F79A1}" sibTransId="{BABD17CB-B41C-C146-B4A7-3CC842ECE5F0}"/>
    <dgm:cxn modelId="{82DB87A5-5ABD-6F40-8E9E-50D1277E2175}" type="presOf" srcId="{8627DCCF-B6F8-9C46-A1B3-B3E8DDFB782C}" destId="{65C23B06-A6C8-A142-B5E0-09B717D3DED8}" srcOrd="0" destOrd="0" presId="urn:microsoft.com/office/officeart/2005/8/layout/vList5"/>
    <dgm:cxn modelId="{F1A2EDE6-EA54-C442-A34B-6C5B3ACD0C5D}" srcId="{1A782242-929D-9941-B895-743A5D90EAE9}" destId="{025B6ACD-5ECC-0B4A-A880-B964C53ADD14}" srcOrd="1" destOrd="0" parTransId="{5B05E02F-8C47-2A4E-AD1D-E80ECB634DCA}" sibTransId="{4D304FF9-FE2B-4E47-B6DD-2A081D45F8C0}"/>
    <dgm:cxn modelId="{68A5D4C7-A63D-0C42-8AC1-351B195E7814}" type="presParOf" srcId="{E8402D10-93EE-A14E-B22C-1A1ED703ABC6}" destId="{6879B508-CDC5-EA4F-A999-F404D7144BEF}" srcOrd="0" destOrd="0" presId="urn:microsoft.com/office/officeart/2005/8/layout/vList5"/>
    <dgm:cxn modelId="{2DA62128-D058-8E45-A61E-5798BF8FA9E8}" type="presParOf" srcId="{6879B508-CDC5-EA4F-A999-F404D7144BEF}" destId="{25694897-3977-EF49-A93C-A46182C173EA}" srcOrd="0" destOrd="0" presId="urn:microsoft.com/office/officeart/2005/8/layout/vList5"/>
    <dgm:cxn modelId="{C5AF7F2B-AF29-344E-8D03-D3AA360AA24F}" type="presParOf" srcId="{6879B508-CDC5-EA4F-A999-F404D7144BEF}" destId="{65C23B06-A6C8-A142-B5E0-09B717D3DED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583B6-6C74-2849-87FF-09CCC06D37B2}"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6F4B406B-8172-A445-9818-05601C576AAC}">
      <dgm:prSet phldrT="[Text]"/>
      <dgm:spPr/>
      <dgm:t>
        <a:bodyPr/>
        <a:lstStyle/>
        <a:p>
          <a:r>
            <a:rPr lang="en-US" dirty="0" smtClean="0"/>
            <a:t>Tips</a:t>
          </a:r>
          <a:endParaRPr lang="en-US" dirty="0"/>
        </a:p>
      </dgm:t>
    </dgm:pt>
    <dgm:pt modelId="{A07597E8-15CD-254D-B257-0B1C066C3565}" type="parTrans" cxnId="{A3FF77D3-D6CF-A545-811C-69DC9B588856}">
      <dgm:prSet/>
      <dgm:spPr/>
      <dgm:t>
        <a:bodyPr/>
        <a:lstStyle/>
        <a:p>
          <a:endParaRPr lang="en-US"/>
        </a:p>
      </dgm:t>
    </dgm:pt>
    <dgm:pt modelId="{26834697-DBE3-4241-979B-E9A2C4CB9A7D}" type="sibTrans" cxnId="{A3FF77D3-D6CF-A545-811C-69DC9B588856}">
      <dgm:prSet/>
      <dgm:spPr/>
      <dgm:t>
        <a:bodyPr/>
        <a:lstStyle/>
        <a:p>
          <a:endParaRPr lang="en-US"/>
        </a:p>
      </dgm:t>
    </dgm:pt>
    <dgm:pt modelId="{A5C5D63F-85E2-5B40-87D4-48CCF512FE17}">
      <dgm:prSet phldrT="[Text]"/>
      <dgm:spPr/>
      <dgm:t>
        <a:bodyPr/>
        <a:lstStyle/>
        <a:p>
          <a:r>
            <a:rPr lang="en-US" dirty="0" smtClean="0"/>
            <a:t>Must have a physician letter to justify w/c needs</a:t>
          </a:r>
          <a:endParaRPr lang="en-US" dirty="0"/>
        </a:p>
      </dgm:t>
    </dgm:pt>
    <dgm:pt modelId="{9EFD15AE-E47E-6B4C-BE68-87073CB17E50}" type="parTrans" cxnId="{B5A02F7C-DDC2-5E4C-AADD-508DC8EADE3A}">
      <dgm:prSet/>
      <dgm:spPr/>
      <dgm:t>
        <a:bodyPr/>
        <a:lstStyle/>
        <a:p>
          <a:endParaRPr lang="en-US"/>
        </a:p>
      </dgm:t>
    </dgm:pt>
    <dgm:pt modelId="{FA99C552-0038-394F-9538-AE3E07BEA850}" type="sibTrans" cxnId="{B5A02F7C-DDC2-5E4C-AADD-508DC8EADE3A}">
      <dgm:prSet/>
      <dgm:spPr/>
      <dgm:t>
        <a:bodyPr/>
        <a:lstStyle/>
        <a:p>
          <a:endParaRPr lang="en-US"/>
        </a:p>
      </dgm:t>
    </dgm:pt>
    <dgm:pt modelId="{C4EA0A83-EE87-3144-8FC7-AA0A58B9E767}">
      <dgm:prSet phldrT="[Text]"/>
      <dgm:spPr/>
      <dgm:t>
        <a:bodyPr/>
        <a:lstStyle/>
        <a:p>
          <a:r>
            <a:rPr lang="en-US" dirty="0" smtClean="0"/>
            <a:t>Know exactly who it needs to go to &amp; have a copy of your documents with you.</a:t>
          </a:r>
          <a:endParaRPr lang="en-US" dirty="0"/>
        </a:p>
      </dgm:t>
    </dgm:pt>
    <dgm:pt modelId="{00E2F36D-0816-564B-8AFA-485CAF006F25}" type="parTrans" cxnId="{BB30689C-7114-5E46-9DF0-CEB3C2963153}">
      <dgm:prSet/>
      <dgm:spPr/>
      <dgm:t>
        <a:bodyPr/>
        <a:lstStyle/>
        <a:p>
          <a:endParaRPr lang="en-US"/>
        </a:p>
      </dgm:t>
    </dgm:pt>
    <dgm:pt modelId="{F285CFCB-7A43-E746-8000-5E9F8D4A7286}" type="sibTrans" cxnId="{BB30689C-7114-5E46-9DF0-CEB3C2963153}">
      <dgm:prSet/>
      <dgm:spPr/>
      <dgm:t>
        <a:bodyPr/>
        <a:lstStyle/>
        <a:p>
          <a:endParaRPr lang="en-US"/>
        </a:p>
      </dgm:t>
    </dgm:pt>
    <dgm:pt modelId="{B03EFA2E-86EB-3641-8BE4-91F4877E1734}">
      <dgm:prSet phldrT="[Text]"/>
      <dgm:spPr/>
      <dgm:t>
        <a:bodyPr/>
        <a:lstStyle/>
        <a:p>
          <a:r>
            <a:rPr lang="en-US" dirty="0" smtClean="0"/>
            <a:t>Check comparison charts</a:t>
          </a:r>
          <a:endParaRPr lang="en-US" dirty="0"/>
        </a:p>
      </dgm:t>
    </dgm:pt>
    <dgm:pt modelId="{E945EBCB-A257-7242-ADD7-D8357501A71B}" type="parTrans" cxnId="{47E3A287-29E1-AD4D-837B-C83802F5B398}">
      <dgm:prSet/>
      <dgm:spPr/>
      <dgm:t>
        <a:bodyPr/>
        <a:lstStyle/>
        <a:p>
          <a:endParaRPr lang="en-US"/>
        </a:p>
      </dgm:t>
    </dgm:pt>
    <dgm:pt modelId="{E24DD0B9-4A3B-7447-9BC5-B2CDABE91836}" type="sibTrans" cxnId="{47E3A287-29E1-AD4D-837B-C83802F5B398}">
      <dgm:prSet/>
      <dgm:spPr/>
      <dgm:t>
        <a:bodyPr/>
        <a:lstStyle/>
        <a:p>
          <a:endParaRPr lang="en-US"/>
        </a:p>
      </dgm:t>
    </dgm:pt>
    <dgm:pt modelId="{7305793D-D0EA-244D-968C-4B63348B0788}" type="pres">
      <dgm:prSet presAssocID="{2FD583B6-6C74-2849-87FF-09CCC06D37B2}" presName="Name0" presStyleCnt="0">
        <dgm:presLayoutVars>
          <dgm:dir/>
          <dgm:animLvl val="lvl"/>
          <dgm:resizeHandles val="exact"/>
        </dgm:presLayoutVars>
      </dgm:prSet>
      <dgm:spPr/>
      <dgm:t>
        <a:bodyPr/>
        <a:lstStyle/>
        <a:p>
          <a:endParaRPr lang="en-US"/>
        </a:p>
      </dgm:t>
    </dgm:pt>
    <dgm:pt modelId="{88FDAF16-3EB9-5244-80AD-2AEB5861CECB}" type="pres">
      <dgm:prSet presAssocID="{6F4B406B-8172-A445-9818-05601C576AAC}" presName="linNode" presStyleCnt="0"/>
      <dgm:spPr/>
    </dgm:pt>
    <dgm:pt modelId="{3822135F-F83D-D649-8772-53EA95342272}" type="pres">
      <dgm:prSet presAssocID="{6F4B406B-8172-A445-9818-05601C576AAC}" presName="parentText" presStyleLbl="node1" presStyleIdx="0" presStyleCnt="1">
        <dgm:presLayoutVars>
          <dgm:chMax val="1"/>
          <dgm:bulletEnabled val="1"/>
        </dgm:presLayoutVars>
      </dgm:prSet>
      <dgm:spPr/>
      <dgm:t>
        <a:bodyPr/>
        <a:lstStyle/>
        <a:p>
          <a:endParaRPr lang="en-US"/>
        </a:p>
      </dgm:t>
    </dgm:pt>
    <dgm:pt modelId="{34BABE37-5063-F549-BAFF-B78DDC387005}" type="pres">
      <dgm:prSet presAssocID="{6F4B406B-8172-A445-9818-05601C576AAC}" presName="descendantText" presStyleLbl="alignAccFollowNode1" presStyleIdx="0" presStyleCnt="1">
        <dgm:presLayoutVars>
          <dgm:bulletEnabled val="1"/>
        </dgm:presLayoutVars>
      </dgm:prSet>
      <dgm:spPr/>
      <dgm:t>
        <a:bodyPr/>
        <a:lstStyle/>
        <a:p>
          <a:endParaRPr lang="en-US"/>
        </a:p>
      </dgm:t>
    </dgm:pt>
  </dgm:ptLst>
  <dgm:cxnLst>
    <dgm:cxn modelId="{A3FF77D3-D6CF-A545-811C-69DC9B588856}" srcId="{2FD583B6-6C74-2849-87FF-09CCC06D37B2}" destId="{6F4B406B-8172-A445-9818-05601C576AAC}" srcOrd="0" destOrd="0" parTransId="{A07597E8-15CD-254D-B257-0B1C066C3565}" sibTransId="{26834697-DBE3-4241-979B-E9A2C4CB9A7D}"/>
    <dgm:cxn modelId="{94EB8900-6C1E-DF41-BCCF-72D7947B68E8}" type="presOf" srcId="{A5C5D63F-85E2-5B40-87D4-48CCF512FE17}" destId="{34BABE37-5063-F549-BAFF-B78DDC387005}" srcOrd="0" destOrd="0" presId="urn:microsoft.com/office/officeart/2005/8/layout/vList5"/>
    <dgm:cxn modelId="{B7B8F1AA-C47C-324C-A09F-19AE8A860D6E}" type="presOf" srcId="{6F4B406B-8172-A445-9818-05601C576AAC}" destId="{3822135F-F83D-D649-8772-53EA95342272}" srcOrd="0" destOrd="0" presId="urn:microsoft.com/office/officeart/2005/8/layout/vList5"/>
    <dgm:cxn modelId="{99FFB1BA-8BB7-F84E-BB2E-CCE363FA6501}" type="presOf" srcId="{B03EFA2E-86EB-3641-8BE4-91F4877E1734}" destId="{34BABE37-5063-F549-BAFF-B78DDC387005}" srcOrd="0" destOrd="2" presId="urn:microsoft.com/office/officeart/2005/8/layout/vList5"/>
    <dgm:cxn modelId="{5409F058-7AA4-ED4B-B8C0-63D0A7587E67}" type="presOf" srcId="{C4EA0A83-EE87-3144-8FC7-AA0A58B9E767}" destId="{34BABE37-5063-F549-BAFF-B78DDC387005}" srcOrd="0" destOrd="1" presId="urn:microsoft.com/office/officeart/2005/8/layout/vList5"/>
    <dgm:cxn modelId="{47E3A287-29E1-AD4D-837B-C83802F5B398}" srcId="{6F4B406B-8172-A445-9818-05601C576AAC}" destId="{B03EFA2E-86EB-3641-8BE4-91F4877E1734}" srcOrd="2" destOrd="0" parTransId="{E945EBCB-A257-7242-ADD7-D8357501A71B}" sibTransId="{E24DD0B9-4A3B-7447-9BC5-B2CDABE91836}"/>
    <dgm:cxn modelId="{BB30689C-7114-5E46-9DF0-CEB3C2963153}" srcId="{6F4B406B-8172-A445-9818-05601C576AAC}" destId="{C4EA0A83-EE87-3144-8FC7-AA0A58B9E767}" srcOrd="1" destOrd="0" parTransId="{00E2F36D-0816-564B-8AFA-485CAF006F25}" sibTransId="{F285CFCB-7A43-E746-8000-5E9F8D4A7286}"/>
    <dgm:cxn modelId="{D58B0005-4A95-9847-8EA9-364F2F6F4DE4}" type="presOf" srcId="{2FD583B6-6C74-2849-87FF-09CCC06D37B2}" destId="{7305793D-D0EA-244D-968C-4B63348B0788}" srcOrd="0" destOrd="0" presId="urn:microsoft.com/office/officeart/2005/8/layout/vList5"/>
    <dgm:cxn modelId="{B5A02F7C-DDC2-5E4C-AADD-508DC8EADE3A}" srcId="{6F4B406B-8172-A445-9818-05601C576AAC}" destId="{A5C5D63F-85E2-5B40-87D4-48CCF512FE17}" srcOrd="0" destOrd="0" parTransId="{9EFD15AE-E47E-6B4C-BE68-87073CB17E50}" sibTransId="{FA99C552-0038-394F-9538-AE3E07BEA850}"/>
    <dgm:cxn modelId="{EAC81888-7C43-4E48-B3C0-2FCE31391C16}" type="presParOf" srcId="{7305793D-D0EA-244D-968C-4B63348B0788}" destId="{88FDAF16-3EB9-5244-80AD-2AEB5861CECB}" srcOrd="0" destOrd="0" presId="urn:microsoft.com/office/officeart/2005/8/layout/vList5"/>
    <dgm:cxn modelId="{9D3C16D3-2149-BA4F-B42C-3EBC3246635D}" type="presParOf" srcId="{88FDAF16-3EB9-5244-80AD-2AEB5861CECB}" destId="{3822135F-F83D-D649-8772-53EA95342272}" srcOrd="0" destOrd="0" presId="urn:microsoft.com/office/officeart/2005/8/layout/vList5"/>
    <dgm:cxn modelId="{E1A29277-F7C6-DA41-BCA9-7EAE7BA67879}" type="presParOf" srcId="{88FDAF16-3EB9-5244-80AD-2AEB5861CECB}" destId="{34BABE37-5063-F549-BAFF-B78DDC3870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97C24-8D6C-854A-B610-206330A48EB4}">
      <dsp:nvSpPr>
        <dsp:cNvPr id="0" name=""/>
        <dsp:cNvSpPr/>
      </dsp:nvSpPr>
      <dsp:spPr>
        <a:xfrm rot="5400000">
          <a:off x="3891986" y="-775059"/>
          <a:ext cx="2710926" cy="4938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Call ahead</a:t>
          </a:r>
          <a:endParaRPr lang="en-US" sz="2000" kern="1200" dirty="0"/>
        </a:p>
        <a:p>
          <a:pPr marL="228600" lvl="1" indent="-228600" algn="l" defTabSz="889000">
            <a:lnSpc>
              <a:spcPct val="90000"/>
            </a:lnSpc>
            <a:spcBef>
              <a:spcPct val="0"/>
            </a:spcBef>
            <a:spcAft>
              <a:spcPct val="15000"/>
            </a:spcAft>
            <a:buChar char="••"/>
          </a:pPr>
          <a:r>
            <a:rPr lang="en-US" sz="2000" kern="1200" dirty="0" smtClean="0"/>
            <a:t>Let them know what kind of </a:t>
          </a:r>
          <a:r>
            <a:rPr lang="en-US" sz="2000" kern="1200" dirty="0" smtClean="0"/>
            <a:t>accommodations </a:t>
          </a:r>
          <a:r>
            <a:rPr lang="en-US" sz="2000" kern="1200" dirty="0" smtClean="0"/>
            <a:t>you will need</a:t>
          </a:r>
          <a:endParaRPr lang="en-US" sz="2000" kern="1200" dirty="0"/>
        </a:p>
        <a:p>
          <a:pPr marL="228600" lvl="1" indent="-228600" algn="l" defTabSz="889000">
            <a:lnSpc>
              <a:spcPct val="90000"/>
            </a:lnSpc>
            <a:spcBef>
              <a:spcPct val="0"/>
            </a:spcBef>
            <a:spcAft>
              <a:spcPct val="15000"/>
            </a:spcAft>
            <a:buChar char="••"/>
          </a:pPr>
          <a:r>
            <a:rPr lang="en-US" sz="2000" kern="1200" dirty="0" smtClean="0"/>
            <a:t>Give at least 90 minutes for layovers</a:t>
          </a:r>
          <a:endParaRPr lang="en-US" sz="2000" kern="1200" dirty="0"/>
        </a:p>
        <a:p>
          <a:pPr marL="228600" lvl="1" indent="-228600" algn="l" defTabSz="889000">
            <a:lnSpc>
              <a:spcPct val="90000"/>
            </a:lnSpc>
            <a:spcBef>
              <a:spcPct val="0"/>
            </a:spcBef>
            <a:spcAft>
              <a:spcPct val="15000"/>
            </a:spcAft>
            <a:buChar char="••"/>
          </a:pPr>
          <a:r>
            <a:rPr lang="en-US" sz="2000" kern="1200" dirty="0" smtClean="0"/>
            <a:t>Attach &amp; Label all parts of chair or </a:t>
          </a:r>
          <a:r>
            <a:rPr lang="en-US" sz="2000" kern="1200" dirty="0" smtClean="0"/>
            <a:t>power chair</a:t>
          </a:r>
          <a:endParaRPr lang="en-US" sz="2000" kern="1200" dirty="0"/>
        </a:p>
        <a:p>
          <a:pPr marL="228600" lvl="1" indent="-228600" algn="l" defTabSz="889000">
            <a:lnSpc>
              <a:spcPct val="90000"/>
            </a:lnSpc>
            <a:spcBef>
              <a:spcPct val="0"/>
            </a:spcBef>
            <a:spcAft>
              <a:spcPct val="15000"/>
            </a:spcAft>
            <a:buChar char="••"/>
          </a:pPr>
          <a:r>
            <a:rPr lang="en-US" sz="2000" kern="1200" dirty="0" smtClean="0"/>
            <a:t>Be familiar with the </a:t>
          </a:r>
          <a:r>
            <a:rPr lang="en-US" sz="2000" kern="1200" dirty="0" smtClean="0"/>
            <a:t>Acai</a:t>
          </a:r>
          <a:endParaRPr lang="en-US" sz="2000" kern="1200" dirty="0"/>
        </a:p>
      </dsp:txBody>
      <dsp:txXfrm rot="-5400000">
        <a:off x="2778061" y="471202"/>
        <a:ext cx="4806440" cy="2446254"/>
      </dsp:txXfrm>
    </dsp:sp>
    <dsp:sp modelId="{C2FA2FC8-F61E-AB40-A343-579C28F076C8}">
      <dsp:nvSpPr>
        <dsp:cNvPr id="0" name=""/>
        <dsp:cNvSpPr/>
      </dsp:nvSpPr>
      <dsp:spPr>
        <a:xfrm>
          <a:off x="0" y="0"/>
          <a:ext cx="2778061" cy="3388658"/>
        </a:xfrm>
        <a:prstGeom prst="roundRect">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Tips</a:t>
          </a:r>
          <a:endParaRPr lang="en-US" sz="6500" kern="1200" dirty="0"/>
        </a:p>
      </dsp:txBody>
      <dsp:txXfrm>
        <a:off x="135614" y="135614"/>
        <a:ext cx="2506833" cy="3117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23B06-A6C8-A142-B5E0-09B717D3DED8}">
      <dsp:nvSpPr>
        <dsp:cNvPr id="0" name=""/>
        <dsp:cNvSpPr/>
      </dsp:nvSpPr>
      <dsp:spPr>
        <a:xfrm rot="5400000">
          <a:off x="3891724" y="-774731"/>
          <a:ext cx="2711449" cy="49387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Must make reservation &amp; communicate accessibility needs in advance no less than 14 days in advance</a:t>
          </a:r>
          <a:endParaRPr lang="en-US" sz="2000" kern="1200" dirty="0"/>
        </a:p>
        <a:p>
          <a:pPr marL="228600" lvl="1" indent="-228600" algn="l" defTabSz="889000">
            <a:lnSpc>
              <a:spcPct val="90000"/>
            </a:lnSpc>
            <a:spcBef>
              <a:spcPct val="0"/>
            </a:spcBef>
            <a:spcAft>
              <a:spcPct val="15000"/>
            </a:spcAft>
            <a:buChar char="••"/>
          </a:pPr>
          <a:r>
            <a:rPr lang="en-US" sz="2000" kern="1200" dirty="0" smtClean="0"/>
            <a:t>Request seating near restroom &amp; on lower level</a:t>
          </a:r>
          <a:endParaRPr lang="en-US" sz="2000" kern="1200" dirty="0"/>
        </a:p>
        <a:p>
          <a:pPr marL="228600" lvl="1" indent="-228600" algn="l" defTabSz="889000">
            <a:lnSpc>
              <a:spcPct val="90000"/>
            </a:lnSpc>
            <a:spcBef>
              <a:spcPct val="0"/>
            </a:spcBef>
            <a:spcAft>
              <a:spcPct val="15000"/>
            </a:spcAft>
            <a:buChar char="••"/>
          </a:pPr>
          <a:r>
            <a:rPr lang="en-US" sz="2000" kern="1200" dirty="0" smtClean="0"/>
            <a:t>Proof of disability is required</a:t>
          </a:r>
          <a:endParaRPr lang="en-US" sz="2000" kern="1200" dirty="0"/>
        </a:p>
        <a:p>
          <a:pPr marL="228600" lvl="1" indent="-228600" algn="l" defTabSz="889000">
            <a:lnSpc>
              <a:spcPct val="90000"/>
            </a:lnSpc>
            <a:spcBef>
              <a:spcPct val="0"/>
            </a:spcBef>
            <a:spcAft>
              <a:spcPct val="15000"/>
            </a:spcAft>
            <a:buChar char="••"/>
          </a:pPr>
          <a:r>
            <a:rPr lang="en-US" sz="2000" kern="1200" dirty="0" smtClean="0"/>
            <a:t>Can accommodate all types of w/c’s</a:t>
          </a:r>
          <a:endParaRPr lang="en-US" sz="2000" kern="1200" dirty="0"/>
        </a:p>
      </dsp:txBody>
      <dsp:txXfrm rot="-5400000">
        <a:off x="2778061" y="471294"/>
        <a:ext cx="4806413" cy="2446725"/>
      </dsp:txXfrm>
    </dsp:sp>
    <dsp:sp modelId="{25694897-3977-EF49-A93C-A46182C173EA}">
      <dsp:nvSpPr>
        <dsp:cNvPr id="0" name=""/>
        <dsp:cNvSpPr/>
      </dsp:nvSpPr>
      <dsp:spPr>
        <a:xfrm>
          <a:off x="0" y="0"/>
          <a:ext cx="2778061" cy="3389312"/>
        </a:xfrm>
        <a:prstGeom prst="roundRect">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Tips</a:t>
          </a:r>
          <a:endParaRPr lang="en-US" sz="6500" kern="1200" dirty="0"/>
        </a:p>
      </dsp:txBody>
      <dsp:txXfrm>
        <a:off x="135614" y="135614"/>
        <a:ext cx="2506833" cy="3118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ABE37-5063-F549-BAFF-B78DDC387005}">
      <dsp:nvSpPr>
        <dsp:cNvPr id="0" name=""/>
        <dsp:cNvSpPr/>
      </dsp:nvSpPr>
      <dsp:spPr>
        <a:xfrm rot="5400000">
          <a:off x="3891986" y="-775059"/>
          <a:ext cx="2710926" cy="49387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Must have a physician letter to justify w/c needs</a:t>
          </a:r>
          <a:endParaRPr lang="en-US" sz="2600" kern="1200" dirty="0"/>
        </a:p>
        <a:p>
          <a:pPr marL="228600" lvl="1" indent="-228600" algn="l" defTabSz="1155700">
            <a:lnSpc>
              <a:spcPct val="90000"/>
            </a:lnSpc>
            <a:spcBef>
              <a:spcPct val="0"/>
            </a:spcBef>
            <a:spcAft>
              <a:spcPct val="15000"/>
            </a:spcAft>
            <a:buChar char="••"/>
          </a:pPr>
          <a:r>
            <a:rPr lang="en-US" sz="2600" kern="1200" dirty="0" smtClean="0"/>
            <a:t>Know exactly who it needs to go to &amp; have a copy of your documents with you.</a:t>
          </a:r>
          <a:endParaRPr lang="en-US" sz="2600" kern="1200" dirty="0"/>
        </a:p>
        <a:p>
          <a:pPr marL="228600" lvl="1" indent="-228600" algn="l" defTabSz="1155700">
            <a:lnSpc>
              <a:spcPct val="90000"/>
            </a:lnSpc>
            <a:spcBef>
              <a:spcPct val="0"/>
            </a:spcBef>
            <a:spcAft>
              <a:spcPct val="15000"/>
            </a:spcAft>
            <a:buChar char="••"/>
          </a:pPr>
          <a:r>
            <a:rPr lang="en-US" sz="2600" kern="1200" dirty="0" smtClean="0"/>
            <a:t>Check comparison charts</a:t>
          </a:r>
          <a:endParaRPr lang="en-US" sz="2600" kern="1200" dirty="0"/>
        </a:p>
      </dsp:txBody>
      <dsp:txXfrm rot="-5400000">
        <a:off x="2778061" y="471202"/>
        <a:ext cx="4806440" cy="2446254"/>
      </dsp:txXfrm>
    </dsp:sp>
    <dsp:sp modelId="{3822135F-F83D-D649-8772-53EA95342272}">
      <dsp:nvSpPr>
        <dsp:cNvPr id="0" name=""/>
        <dsp:cNvSpPr/>
      </dsp:nvSpPr>
      <dsp:spPr>
        <a:xfrm>
          <a:off x="0" y="0"/>
          <a:ext cx="2778061" cy="3388658"/>
        </a:xfrm>
        <a:prstGeom prst="roundRect">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Tips</a:t>
          </a:r>
          <a:endParaRPr lang="en-US" sz="6500" kern="1200" dirty="0"/>
        </a:p>
      </dsp:txBody>
      <dsp:txXfrm>
        <a:off x="135614" y="135614"/>
        <a:ext cx="2506833" cy="31174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2/16/16</a:t>
            </a:fld>
            <a:endParaRPr lang="en-US" dirty="0"/>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dirty="0"/>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432550" y="2999690"/>
            <a:ext cx="8264979" cy="1612607"/>
          </a:xfrm>
        </p:spPr>
        <p:txBody>
          <a:bodyPr/>
          <a:lstStyle/>
          <a:p>
            <a:r>
              <a:rPr lang="en-US" sz="4000" dirty="0" smtClean="0"/>
              <a:t>Planes, Trains and Automobiles: Travel with a Disability</a:t>
            </a:r>
            <a:endParaRPr lang="en-US" sz="4000" dirty="0"/>
          </a:p>
        </p:txBody>
      </p:sp>
      <p:sp>
        <p:nvSpPr>
          <p:cNvPr id="3" name="Subtitle 2"/>
          <p:cNvSpPr>
            <a:spLocks noGrp="1"/>
          </p:cNvSpPr>
          <p:nvPr>
            <p:ph type="subTitle" idx="1"/>
          </p:nvPr>
        </p:nvSpPr>
        <p:spPr/>
        <p:txBody>
          <a:bodyPr/>
          <a:lstStyle/>
          <a:p>
            <a:r>
              <a:rPr lang="en-US" dirty="0" smtClean="0"/>
              <a:t>Jenny Baweja, CTRS</a:t>
            </a:r>
          </a:p>
          <a:p>
            <a:r>
              <a:rPr lang="en-US" dirty="0" smtClean="0"/>
              <a:t>Mary Free Bed Rehabilitation Hospital</a:t>
            </a:r>
            <a:endParaRPr lang="en-US" dirty="0"/>
          </a:p>
        </p:txBody>
      </p:sp>
    </p:spTree>
    <p:extLst>
      <p:ext uri="{BB962C8B-B14F-4D97-AF65-F5344CB8AC3E}">
        <p14:creationId xmlns:p14="http://schemas.microsoft.com/office/powerpoint/2010/main" val="383759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cont. II</a:t>
            </a:r>
            <a:endParaRPr lang="en-US" dirty="0"/>
          </a:p>
        </p:txBody>
      </p:sp>
      <p:sp>
        <p:nvSpPr>
          <p:cNvPr id="3" name="Content Placeholder 2"/>
          <p:cNvSpPr>
            <a:spLocks noGrp="1"/>
          </p:cNvSpPr>
          <p:nvPr>
            <p:ph idx="1"/>
          </p:nvPr>
        </p:nvSpPr>
        <p:spPr/>
        <p:txBody>
          <a:bodyPr/>
          <a:lstStyle/>
          <a:p>
            <a:r>
              <a:rPr lang="en-US" dirty="0" smtClean="0"/>
              <a:t>The airline is required to have trained staff to help with boarding/exiting the plane, navigation to lavatory, and accommodate service animals, and </a:t>
            </a:r>
            <a:r>
              <a:rPr lang="en-US" dirty="0" smtClean="0"/>
              <a:t>load/</a:t>
            </a:r>
            <a:r>
              <a:rPr lang="en-US" dirty="0" smtClean="0"/>
              <a:t>unload medical devices, carry-ons, </a:t>
            </a:r>
            <a:r>
              <a:rPr lang="en-US" dirty="0" smtClean="0"/>
              <a:t>etc. </a:t>
            </a:r>
            <a:r>
              <a:rPr lang="en-US" dirty="0" smtClean="0"/>
              <a:t>stowed on the plane</a:t>
            </a:r>
          </a:p>
          <a:p>
            <a:r>
              <a:rPr lang="en-US" dirty="0" smtClean="0"/>
              <a:t>The airline is NOT required or able to provide medical care, elimination assistance or carrying/lifting</a:t>
            </a:r>
            <a:endParaRPr lang="en-US" dirty="0"/>
          </a:p>
        </p:txBody>
      </p:sp>
    </p:spTree>
    <p:extLst>
      <p:ext uri="{BB962C8B-B14F-4D97-AF65-F5344CB8AC3E}">
        <p14:creationId xmlns:p14="http://schemas.microsoft.com/office/powerpoint/2010/main" val="195652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p:txBody>
          <a:bodyPr/>
          <a:lstStyle/>
          <a:p>
            <a:r>
              <a:rPr lang="en-US" dirty="0" smtClean="0"/>
              <a:t>Ask to speak to the “Complaints Resolutions Officer” CFO</a:t>
            </a:r>
          </a:p>
          <a:p>
            <a:r>
              <a:rPr lang="en-US" dirty="0" smtClean="0"/>
              <a:t>Contact the Department of Transportation</a:t>
            </a:r>
            <a:endParaRPr lang="en-US" dirty="0"/>
          </a:p>
        </p:txBody>
      </p:sp>
      <p:sp>
        <p:nvSpPr>
          <p:cNvPr id="2" name="Title 1"/>
          <p:cNvSpPr>
            <a:spLocks noGrp="1"/>
          </p:cNvSpPr>
          <p:nvPr>
            <p:ph type="title"/>
          </p:nvPr>
        </p:nvSpPr>
        <p:spPr/>
        <p:txBody>
          <a:bodyPr/>
          <a:lstStyle/>
          <a:p>
            <a:r>
              <a:rPr lang="en-US" dirty="0" smtClean="0"/>
              <a:t>Reporting Violations</a:t>
            </a:r>
            <a:endParaRPr lang="en-US" dirty="0"/>
          </a:p>
        </p:txBody>
      </p:sp>
      <p:pic>
        <p:nvPicPr>
          <p:cNvPr id="11" name="Picture Placeholder 10" descr="CC000907.pn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741" b="9741"/>
          <a:stretch>
            <a:fillRect/>
          </a:stretch>
        </p:blipFill>
        <p:spPr>
          <a:xfrm rot="21338992">
            <a:off x="2925966" y="1667910"/>
            <a:ext cx="3228709" cy="2491455"/>
          </a:xfrm>
          <a:prstGeom prst="roundRect">
            <a:avLst>
              <a:gd name="adj" fmla="val 40637"/>
            </a:avLst>
          </a:prstGeom>
        </p:spPr>
      </p:pic>
    </p:spTree>
    <p:extLst>
      <p:ext uri="{BB962C8B-B14F-4D97-AF65-F5344CB8AC3E}">
        <p14:creationId xmlns:p14="http://schemas.microsoft.com/office/powerpoint/2010/main" val="213263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for other vehicles &amp; hotels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ADA accessibility requirements</a:t>
            </a:r>
          </a:p>
          <a:p>
            <a:r>
              <a:rPr lang="en-US" dirty="0" smtClean="0"/>
              <a:t>Hotels must list all of their accessible </a:t>
            </a:r>
            <a:r>
              <a:rPr lang="en-US" dirty="0" smtClean="0"/>
              <a:t>accommodations on their website</a:t>
            </a:r>
            <a:endParaRPr lang="en-US" dirty="0" smtClean="0"/>
          </a:p>
          <a:p>
            <a:r>
              <a:rPr lang="en-US" dirty="0" smtClean="0"/>
              <a:t>Once you reserve the room </a:t>
            </a:r>
            <a:r>
              <a:rPr lang="en-US" dirty="0" smtClean="0"/>
              <a:t>with </a:t>
            </a:r>
            <a:r>
              <a:rPr lang="en-US" dirty="0" smtClean="0"/>
              <a:t>a credit card, it must be on hard-lock</a:t>
            </a:r>
          </a:p>
          <a:p>
            <a:r>
              <a:rPr lang="en-US" dirty="0" smtClean="0"/>
              <a:t>If an accessible room is not there upon arrival (after reservation is made), hotel is required to find </a:t>
            </a:r>
            <a:r>
              <a:rPr lang="en-US" dirty="0" smtClean="0"/>
              <a:t>accommodations </a:t>
            </a:r>
            <a:r>
              <a:rPr lang="en-US" dirty="0" smtClean="0"/>
              <a:t>for you</a:t>
            </a:r>
          </a:p>
          <a:p>
            <a:r>
              <a:rPr lang="en-US" dirty="0" smtClean="0"/>
              <a:t>If they offer complimentary transportation that is not </a:t>
            </a:r>
            <a:r>
              <a:rPr lang="en-US" dirty="0" smtClean="0"/>
              <a:t>accessible, </a:t>
            </a:r>
            <a:r>
              <a:rPr lang="en-US" dirty="0" smtClean="0"/>
              <a:t>they must provide transportation </a:t>
            </a:r>
            <a:r>
              <a:rPr lang="en-US" dirty="0" smtClean="0"/>
              <a:t>accommodations </a:t>
            </a:r>
            <a:r>
              <a:rPr lang="en-US" dirty="0" smtClean="0"/>
              <a:t>for you.</a:t>
            </a:r>
            <a:endParaRPr lang="en-US" dirty="0"/>
          </a:p>
        </p:txBody>
      </p:sp>
    </p:spTree>
    <p:extLst>
      <p:ext uri="{BB962C8B-B14F-4D97-AF65-F5344CB8AC3E}">
        <p14:creationId xmlns:p14="http://schemas.microsoft.com/office/powerpoint/2010/main" val="188108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Airlines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0308144"/>
              </p:ext>
            </p:extLst>
          </p:nvPr>
        </p:nvGraphicFramePr>
        <p:xfrm>
          <a:off x="712788" y="3012142"/>
          <a:ext cx="7716838" cy="3388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7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Trains: Amtrak Specifically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7370116"/>
              </p:ext>
            </p:extLst>
          </p:nvPr>
        </p:nvGraphicFramePr>
        <p:xfrm>
          <a:off x="712788" y="3011488"/>
          <a:ext cx="7716837" cy="338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96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Cruises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9693422"/>
              </p:ext>
            </p:extLst>
          </p:nvPr>
        </p:nvGraphicFramePr>
        <p:xfrm>
          <a:off x="712788" y="3012142"/>
          <a:ext cx="7716838" cy="3388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882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Greyhound</a:t>
            </a:r>
            <a:endParaRPr lang="en-US" dirty="0"/>
          </a:p>
        </p:txBody>
      </p:sp>
      <p:sp>
        <p:nvSpPr>
          <p:cNvPr id="3" name="Content Placeholder 2"/>
          <p:cNvSpPr>
            <a:spLocks noGrp="1"/>
          </p:cNvSpPr>
          <p:nvPr>
            <p:ph idx="1"/>
          </p:nvPr>
        </p:nvSpPr>
        <p:spPr/>
        <p:txBody>
          <a:bodyPr/>
          <a:lstStyle/>
          <a:p>
            <a:r>
              <a:rPr lang="en-US" dirty="0" smtClean="0"/>
              <a:t>You must make reservations a minimum of 48 </a:t>
            </a:r>
            <a:r>
              <a:rPr lang="en-US" dirty="0" smtClean="0"/>
              <a:t>hrs. </a:t>
            </a:r>
            <a:r>
              <a:rPr lang="en-US" dirty="0" smtClean="0"/>
              <a:t>in advance (2-7 days recommended)</a:t>
            </a:r>
          </a:p>
          <a:p>
            <a:r>
              <a:rPr lang="en-US" dirty="0" smtClean="0"/>
              <a:t>Your request would require the bus to have a lift</a:t>
            </a:r>
          </a:p>
          <a:p>
            <a:r>
              <a:rPr lang="en-US" dirty="0" smtClean="0"/>
              <a:t>Proof of disability is not a requirement</a:t>
            </a:r>
          </a:p>
          <a:p>
            <a:r>
              <a:rPr lang="en-US" dirty="0" smtClean="0"/>
              <a:t>See Handout for more details</a:t>
            </a:r>
            <a:endParaRPr lang="en-US" dirty="0"/>
          </a:p>
        </p:txBody>
      </p:sp>
    </p:spTree>
    <p:extLst>
      <p:ext uri="{BB962C8B-B14F-4D97-AF65-F5344CB8AC3E}">
        <p14:creationId xmlns:p14="http://schemas.microsoft.com/office/powerpoint/2010/main" val="317180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Hotels</a:t>
            </a:r>
            <a:endParaRPr lang="en-US" dirty="0"/>
          </a:p>
        </p:txBody>
      </p:sp>
      <p:sp>
        <p:nvSpPr>
          <p:cNvPr id="3" name="Content Placeholder 2"/>
          <p:cNvSpPr>
            <a:spLocks noGrp="1"/>
          </p:cNvSpPr>
          <p:nvPr>
            <p:ph idx="1"/>
          </p:nvPr>
        </p:nvSpPr>
        <p:spPr/>
        <p:txBody>
          <a:bodyPr/>
          <a:lstStyle/>
          <a:p>
            <a:r>
              <a:rPr lang="en-US" dirty="0" smtClean="0"/>
              <a:t>Talk to someone who has seen the room</a:t>
            </a:r>
          </a:p>
          <a:p>
            <a:r>
              <a:rPr lang="en-US" dirty="0" smtClean="0"/>
              <a:t>See the room before your card is charged</a:t>
            </a:r>
          </a:p>
          <a:p>
            <a:r>
              <a:rPr lang="en-US" dirty="0" smtClean="0"/>
              <a:t>When researching, ask for specific measurements</a:t>
            </a:r>
          </a:p>
          <a:p>
            <a:r>
              <a:rPr lang="en-US" dirty="0" smtClean="0"/>
              <a:t>Ask about area attractions &amp; accessibility</a:t>
            </a:r>
          </a:p>
          <a:p>
            <a:r>
              <a:rPr lang="en-US" dirty="0" smtClean="0"/>
              <a:t>Ask about all areas of hotel</a:t>
            </a:r>
            <a:endParaRPr lang="en-US" dirty="0"/>
          </a:p>
        </p:txBody>
      </p:sp>
    </p:spTree>
    <p:extLst>
      <p:ext uri="{BB962C8B-B14F-4D97-AF65-F5344CB8AC3E}">
        <p14:creationId xmlns:p14="http://schemas.microsoft.com/office/powerpoint/2010/main" val="171877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9" name="Picture 8"/>
          <p:cNvPicPr>
            <a:picLocks noChangeAspect="1"/>
          </p:cNvPicPr>
          <p:nvPr/>
        </p:nvPicPr>
        <p:blipFill>
          <a:blip r:embed="rId2"/>
          <a:stretch>
            <a:fillRect/>
          </a:stretch>
        </p:blipFill>
        <p:spPr>
          <a:xfrm>
            <a:off x="2241712" y="1592995"/>
            <a:ext cx="4306014" cy="2851538"/>
          </a:xfrm>
          <a:prstGeom prst="rect">
            <a:avLst/>
          </a:prstGeom>
        </p:spPr>
      </p:pic>
    </p:spTree>
    <p:extLst>
      <p:ext uri="{BB962C8B-B14F-4D97-AF65-F5344CB8AC3E}">
        <p14:creationId xmlns:p14="http://schemas.microsoft.com/office/powerpoint/2010/main" val="211678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me…</a:t>
            </a:r>
            <a:endParaRPr lang="en-US" dirty="0"/>
          </a:p>
        </p:txBody>
      </p:sp>
      <p:pic>
        <p:nvPicPr>
          <p:cNvPr id="4" name="Content Placeholder 3" descr="IMG_0848.jpg"/>
          <p:cNvPicPr>
            <a:picLocks noGrp="1" noChangeAspect="1"/>
          </p:cNvPicPr>
          <p:nvPr>
            <p:ph idx="1"/>
          </p:nvPr>
        </p:nvPicPr>
        <p:blipFill>
          <a:blip r:embed="rId2" cstate="print">
            <a:extLst>
              <a:ext uri="{28A0092B-C50C-407E-A947-70E740481C1C}">
                <a14:useLocalDpi xmlns:a14="http://schemas.microsoft.com/office/drawing/2010/main" val="0"/>
              </a:ext>
            </a:extLst>
          </a:blip>
          <a:srcRect t="20719" b="20719"/>
          <a:stretch>
            <a:fillRect/>
          </a:stretch>
        </p:blipFill>
        <p:spPr>
          <a:xfrm>
            <a:off x="279609" y="2819400"/>
            <a:ext cx="3247352" cy="1425994"/>
          </a:xfrm>
        </p:spPr>
      </p:pic>
      <p:pic>
        <p:nvPicPr>
          <p:cNvPr id="5" name="Picture 4" descr="IMG_00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695" y="4245394"/>
            <a:ext cx="3208676" cy="2406507"/>
          </a:xfrm>
          <a:prstGeom prst="rect">
            <a:avLst/>
          </a:prstGeom>
        </p:spPr>
      </p:pic>
      <p:pic>
        <p:nvPicPr>
          <p:cNvPr id="6" name="Picture 5" descr="IMG_011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609" y="4451492"/>
            <a:ext cx="2839816" cy="2129862"/>
          </a:xfrm>
          <a:prstGeom prst="rect">
            <a:avLst/>
          </a:prstGeom>
        </p:spPr>
      </p:pic>
      <p:pic>
        <p:nvPicPr>
          <p:cNvPr id="7" name="Picture 6" descr="IMG_063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586" y="3083644"/>
            <a:ext cx="3762674" cy="899770"/>
          </a:xfrm>
          <a:prstGeom prst="rect">
            <a:avLst/>
          </a:prstGeom>
        </p:spPr>
      </p:pic>
      <p:pic>
        <p:nvPicPr>
          <p:cNvPr id="8" name="Picture 7"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6111" y="4823836"/>
            <a:ext cx="1727200" cy="1447800"/>
          </a:xfrm>
          <a:prstGeom prst="rect">
            <a:avLst/>
          </a:prstGeom>
        </p:spPr>
      </p:pic>
    </p:spTree>
    <p:extLst>
      <p:ext uri="{BB962C8B-B14F-4D97-AF65-F5344CB8AC3E}">
        <p14:creationId xmlns:p14="http://schemas.microsoft.com/office/powerpoint/2010/main" val="348329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this session… </a:t>
            </a:r>
            <a:endParaRPr lang="en-US" dirty="0"/>
          </a:p>
        </p:txBody>
      </p:sp>
      <p:sp>
        <p:nvSpPr>
          <p:cNvPr id="3" name="Content Placeholder 2"/>
          <p:cNvSpPr>
            <a:spLocks noGrp="1"/>
          </p:cNvSpPr>
          <p:nvPr>
            <p:ph idx="1"/>
          </p:nvPr>
        </p:nvSpPr>
        <p:spPr/>
        <p:txBody>
          <a:bodyPr/>
          <a:lstStyle/>
          <a:p>
            <a:pPr lvl="0"/>
            <a:r>
              <a:rPr lang="en-US" dirty="0">
                <a:effectLst/>
              </a:rPr>
              <a:t>Identify 3 common barriers to travel and strategies to overcome them</a:t>
            </a:r>
            <a:r>
              <a:rPr lang="en-US" dirty="0" smtClean="0">
                <a:effectLst/>
              </a:rPr>
              <a:t>.</a:t>
            </a:r>
            <a:endParaRPr lang="en-US" dirty="0">
              <a:effectLst/>
            </a:endParaRPr>
          </a:p>
          <a:p>
            <a:pPr lvl="0"/>
            <a:r>
              <a:rPr lang="en-US" dirty="0">
                <a:effectLst/>
              </a:rPr>
              <a:t>State 2 questions that should be explored regarding accessibility prior to travel. </a:t>
            </a:r>
          </a:p>
          <a:p>
            <a:pPr lvl="0"/>
            <a:r>
              <a:rPr lang="en-US" dirty="0">
                <a:effectLst/>
              </a:rPr>
              <a:t>Explain the rights of an individual with a disability related to travel accommodations </a:t>
            </a:r>
          </a:p>
        </p:txBody>
      </p:sp>
      <p:pic>
        <p:nvPicPr>
          <p:cNvPr id="5" name="Picture 4" descr="BU0094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465" y="3562216"/>
            <a:ext cx="2529535" cy="2134295"/>
          </a:xfrm>
          <a:prstGeom prst="rect">
            <a:avLst/>
          </a:prstGeom>
        </p:spPr>
      </p:pic>
    </p:spTree>
    <p:extLst>
      <p:ext uri="{BB962C8B-B14F-4D97-AF65-F5344CB8AC3E}">
        <p14:creationId xmlns:p14="http://schemas.microsoft.com/office/powerpoint/2010/main" val="257444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Travel</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a:t> </a:t>
            </a:r>
            <a:r>
              <a:rPr lang="en-US" sz="2800" dirty="0" smtClean="0"/>
              <a:t>Airplane</a:t>
            </a:r>
          </a:p>
          <a:p>
            <a:pPr marL="0" indent="0">
              <a:buNone/>
            </a:pPr>
            <a:r>
              <a:rPr lang="en-US" sz="2800" dirty="0" smtClean="0"/>
              <a:t>      Train</a:t>
            </a:r>
          </a:p>
          <a:p>
            <a:pPr marL="0" indent="0" algn="r">
              <a:buNone/>
            </a:pPr>
            <a:endParaRPr lang="en-US" dirty="0" smtClean="0"/>
          </a:p>
          <a:p>
            <a:pPr marL="0" indent="0">
              <a:buNone/>
            </a:pPr>
            <a:r>
              <a:rPr lang="en-US" dirty="0" smtClean="0"/>
              <a:t>						       </a:t>
            </a:r>
            <a:r>
              <a:rPr lang="en-US" sz="2800" dirty="0" smtClean="0"/>
              <a:t>Bus</a:t>
            </a:r>
          </a:p>
          <a:p>
            <a:pPr marL="0" indent="0">
              <a:buNone/>
            </a:pPr>
            <a:r>
              <a:rPr lang="en-US" sz="2800" dirty="0" smtClean="0"/>
              <a:t>						   </a:t>
            </a:r>
            <a:r>
              <a:rPr lang="en-US" sz="2800" dirty="0"/>
              <a:t> </a:t>
            </a:r>
            <a:r>
              <a:rPr lang="en-US" sz="2800" dirty="0" smtClean="0"/>
              <a:t>Cruise</a:t>
            </a:r>
          </a:p>
        </p:txBody>
      </p:sp>
      <p:pic>
        <p:nvPicPr>
          <p:cNvPr id="8" name="Picture 7"/>
          <p:cNvPicPr>
            <a:picLocks noChangeAspect="1"/>
          </p:cNvPicPr>
          <p:nvPr/>
        </p:nvPicPr>
        <p:blipFill>
          <a:blip r:embed="rId2"/>
          <a:stretch>
            <a:fillRect/>
          </a:stretch>
        </p:blipFill>
        <p:spPr>
          <a:xfrm>
            <a:off x="2947799" y="3105983"/>
            <a:ext cx="3035505" cy="3035505"/>
          </a:xfrm>
          <a:prstGeom prst="rect">
            <a:avLst/>
          </a:prstGeom>
        </p:spPr>
      </p:pic>
    </p:spTree>
    <p:extLst>
      <p:ext uri="{BB962C8B-B14F-4D97-AF65-F5344CB8AC3E}">
        <p14:creationId xmlns:p14="http://schemas.microsoft.com/office/powerpoint/2010/main" val="178805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considered disability what it comes to traveling?</a:t>
            </a:r>
            <a:endParaRPr lang="en-US" sz="3600" dirty="0"/>
          </a:p>
        </p:txBody>
      </p:sp>
      <p:sp>
        <p:nvSpPr>
          <p:cNvPr id="3" name="Content Placeholder 2"/>
          <p:cNvSpPr>
            <a:spLocks noGrp="1"/>
          </p:cNvSpPr>
          <p:nvPr>
            <p:ph idx="1"/>
          </p:nvPr>
        </p:nvSpPr>
        <p:spPr/>
        <p:txBody>
          <a:bodyPr>
            <a:normAutofit/>
          </a:bodyPr>
          <a:lstStyle/>
          <a:p>
            <a:r>
              <a:rPr lang="en-US" sz="1600" b="1" dirty="0" smtClean="0"/>
              <a:t>American Airlines states their “special assistance program” serves</a:t>
            </a:r>
          </a:p>
          <a:p>
            <a:pPr lvl="1"/>
            <a:r>
              <a:rPr lang="en-US" sz="1600" b="1" dirty="0" smtClean="0"/>
              <a:t>Those with cognitive &amp; developmental impairments</a:t>
            </a:r>
          </a:p>
          <a:p>
            <a:pPr lvl="1"/>
            <a:r>
              <a:rPr lang="en-US" sz="1600" b="1" dirty="0" smtClean="0"/>
              <a:t>Extra space needs</a:t>
            </a:r>
          </a:p>
          <a:p>
            <a:pPr lvl="1"/>
            <a:r>
              <a:rPr lang="en-US" sz="1600" b="1" dirty="0" smtClean="0"/>
              <a:t>Hearing assistance</a:t>
            </a:r>
          </a:p>
          <a:p>
            <a:pPr lvl="1"/>
            <a:r>
              <a:rPr lang="en-US" sz="1600" b="1" dirty="0" smtClean="0"/>
              <a:t>Mobility and medical devices</a:t>
            </a:r>
          </a:p>
          <a:p>
            <a:pPr lvl="1"/>
            <a:r>
              <a:rPr lang="en-US" sz="1600" b="1" dirty="0" smtClean="0"/>
              <a:t>Vision assistance</a:t>
            </a:r>
          </a:p>
          <a:p>
            <a:pPr lvl="1"/>
            <a:r>
              <a:rPr lang="en-US" sz="1600" b="1" dirty="0" smtClean="0"/>
              <a:t>And for pregnant travelers</a:t>
            </a:r>
          </a:p>
          <a:p>
            <a:r>
              <a:rPr lang="en-US" sz="1600" b="1" dirty="0" smtClean="0"/>
              <a:t>Airports will also assist people with physical disabilities as safety permits.</a:t>
            </a:r>
          </a:p>
        </p:txBody>
      </p:sp>
    </p:spTree>
    <p:extLst>
      <p:ext uri="{BB962C8B-B14F-4D97-AF65-F5344CB8AC3E}">
        <p14:creationId xmlns:p14="http://schemas.microsoft.com/office/powerpoint/2010/main" val="418342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Barriers to travel</a:t>
            </a:r>
            <a:endParaRPr lang="en-US" dirty="0"/>
          </a:p>
        </p:txBody>
      </p:sp>
      <p:sp>
        <p:nvSpPr>
          <p:cNvPr id="3" name="Content Placeholder 2"/>
          <p:cNvSpPr>
            <a:spLocks noGrp="1"/>
          </p:cNvSpPr>
          <p:nvPr>
            <p:ph idx="1"/>
          </p:nvPr>
        </p:nvSpPr>
        <p:spPr>
          <a:xfrm>
            <a:off x="712788" y="2831975"/>
            <a:ext cx="7716838" cy="3722360"/>
          </a:xfrm>
        </p:spPr>
        <p:txBody>
          <a:bodyPr>
            <a:normAutofit fontScale="62500" lnSpcReduction="20000"/>
          </a:bodyPr>
          <a:lstStyle/>
          <a:p>
            <a:r>
              <a:rPr lang="en-US" dirty="0" smtClean="0"/>
              <a:t>A small research study identified the following barriers to train travel, however, these really can be applied across the travel spectrum:</a:t>
            </a:r>
          </a:p>
          <a:p>
            <a:pPr lvl="1"/>
            <a:r>
              <a:rPr lang="en-US" dirty="0" smtClean="0"/>
              <a:t>“Finding the right person to help”</a:t>
            </a:r>
          </a:p>
          <a:p>
            <a:pPr lvl="1"/>
            <a:r>
              <a:rPr lang="en-US" dirty="0" smtClean="0"/>
              <a:t>“Accessing needed equipment”</a:t>
            </a:r>
          </a:p>
          <a:p>
            <a:pPr lvl="1"/>
            <a:r>
              <a:rPr lang="en-US" dirty="0" smtClean="0"/>
              <a:t>“Attitudes of Railway personnel”</a:t>
            </a:r>
          </a:p>
          <a:p>
            <a:pPr lvl="1"/>
            <a:r>
              <a:rPr lang="en-US" dirty="0" smtClean="0"/>
              <a:t>“Managing Adaptive Equipment”</a:t>
            </a:r>
          </a:p>
          <a:p>
            <a:pPr lvl="1"/>
            <a:r>
              <a:rPr lang="en-US" dirty="0" smtClean="0"/>
              <a:t>“Anxiety”</a:t>
            </a:r>
          </a:p>
          <a:p>
            <a:pPr lvl="1"/>
            <a:r>
              <a:rPr lang="en-US" dirty="0" smtClean="0"/>
              <a:t>“Lack of accessible restrooms”</a:t>
            </a:r>
          </a:p>
          <a:p>
            <a:pPr lvl="1"/>
            <a:r>
              <a:rPr lang="en-US" dirty="0" smtClean="0"/>
              <a:t>Lack of “advertising about reduced fares” and disability accommodations</a:t>
            </a:r>
          </a:p>
          <a:p>
            <a:pPr lvl="1"/>
            <a:r>
              <a:rPr lang="en-US" dirty="0" smtClean="0"/>
              <a:t>“Narrow aisles”</a:t>
            </a:r>
          </a:p>
          <a:p>
            <a:pPr lvl="1"/>
            <a:r>
              <a:rPr lang="en-US" dirty="0" smtClean="0"/>
              <a:t>“lack of accessible ticket counters”</a:t>
            </a:r>
          </a:p>
          <a:p>
            <a:pPr lvl="1"/>
            <a:r>
              <a:rPr lang="en-US" dirty="0" smtClean="0"/>
              <a:t>“Out-of-Order </a:t>
            </a:r>
            <a:r>
              <a:rPr lang="en-US" dirty="0" smtClean="0"/>
              <a:t>Elevators </a:t>
            </a:r>
            <a:r>
              <a:rPr lang="en-US" dirty="0" smtClean="0"/>
              <a:t>&amp; Escalators”</a:t>
            </a:r>
          </a:p>
          <a:p>
            <a:pPr lvl="1"/>
            <a:endParaRPr lang="en-US" dirty="0"/>
          </a:p>
        </p:txBody>
      </p:sp>
    </p:spTree>
    <p:extLst>
      <p:ext uri="{BB962C8B-B14F-4D97-AF65-F5344CB8AC3E}">
        <p14:creationId xmlns:p14="http://schemas.microsoft.com/office/powerpoint/2010/main" val="156603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cont.</a:t>
            </a:r>
            <a:endParaRPr lang="en-US" dirty="0"/>
          </a:p>
        </p:txBody>
      </p:sp>
      <p:sp>
        <p:nvSpPr>
          <p:cNvPr id="3" name="Content Placeholder 2"/>
          <p:cNvSpPr>
            <a:spLocks noGrp="1"/>
          </p:cNvSpPr>
          <p:nvPr>
            <p:ph idx="1"/>
          </p:nvPr>
        </p:nvSpPr>
        <p:spPr/>
        <p:txBody>
          <a:bodyPr/>
          <a:lstStyle/>
          <a:p>
            <a:r>
              <a:rPr lang="en-US" dirty="0" smtClean="0"/>
              <a:t>I would add: </a:t>
            </a:r>
          </a:p>
          <a:p>
            <a:pPr lvl="1"/>
            <a:r>
              <a:rPr lang="en-US" dirty="0" smtClean="0"/>
              <a:t>Lack of knowledge</a:t>
            </a:r>
          </a:p>
          <a:p>
            <a:pPr lvl="1"/>
            <a:r>
              <a:rPr lang="en-US" dirty="0" smtClean="0"/>
              <a:t>Lack of resources</a:t>
            </a:r>
          </a:p>
          <a:p>
            <a:pPr lvl="1"/>
            <a:r>
              <a:rPr lang="en-US" dirty="0" smtClean="0"/>
              <a:t>Complications of the disability itself</a:t>
            </a:r>
          </a:p>
          <a:p>
            <a:pPr lvl="1"/>
            <a:r>
              <a:rPr lang="en-US" dirty="0" smtClean="0"/>
              <a:t>Lack of Self-Advocacy or an advocate</a:t>
            </a:r>
          </a:p>
          <a:p>
            <a:pPr lvl="1"/>
            <a:r>
              <a:rPr lang="en-US" dirty="0" smtClean="0"/>
              <a:t>Fear</a:t>
            </a:r>
            <a:endParaRPr lang="en-US" dirty="0"/>
          </a:p>
        </p:txBody>
      </p:sp>
    </p:spTree>
    <p:extLst>
      <p:ext uri="{BB962C8B-B14F-4D97-AF65-F5344CB8AC3E}">
        <p14:creationId xmlns:p14="http://schemas.microsoft.com/office/powerpoint/2010/main" val="425046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Air Carrier Access Act</a:t>
            </a:r>
          </a:p>
          <a:p>
            <a:pPr lvl="1"/>
            <a:r>
              <a:rPr lang="en-US" dirty="0" smtClean="0"/>
              <a:t>If you request a service that is required by the law, the airline must give it to you free of charge</a:t>
            </a:r>
          </a:p>
          <a:p>
            <a:pPr lvl="1"/>
            <a:r>
              <a:rPr lang="en-US" dirty="0" smtClean="0"/>
              <a:t>It is your choice to use accommodations</a:t>
            </a:r>
          </a:p>
          <a:p>
            <a:pPr lvl="1"/>
            <a:r>
              <a:rPr lang="en-US" dirty="0" smtClean="0"/>
              <a:t>The airline cannot deny your travel due to failure to notify them in advance</a:t>
            </a:r>
          </a:p>
          <a:p>
            <a:pPr lvl="2"/>
            <a:r>
              <a:rPr lang="en-US" dirty="0" smtClean="0"/>
              <a:t>Unless you are: traveling with a </a:t>
            </a:r>
            <a:r>
              <a:rPr lang="en-US" dirty="0" smtClean="0"/>
              <a:t>power chair, </a:t>
            </a:r>
            <a:r>
              <a:rPr lang="en-US" dirty="0" smtClean="0"/>
              <a:t>stretcher, and/or require hook-up to oxygen during flight</a:t>
            </a:r>
          </a:p>
          <a:p>
            <a:pPr lvl="1"/>
            <a:r>
              <a:rPr lang="en-US" dirty="0" smtClean="0"/>
              <a:t>Attendants: you do not have to have one, unless there are special circumstances. If the airline deems that you do require an attendant, they are not required to provide you with one</a:t>
            </a:r>
          </a:p>
        </p:txBody>
      </p:sp>
    </p:spTree>
    <p:extLst>
      <p:ext uri="{BB962C8B-B14F-4D97-AF65-F5344CB8AC3E}">
        <p14:creationId xmlns:p14="http://schemas.microsoft.com/office/powerpoint/2010/main" val="162306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Cont.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You are not required to show Medical Certificate unless special circumstances are present</a:t>
            </a:r>
          </a:p>
          <a:p>
            <a:r>
              <a:rPr lang="en-US" dirty="0" smtClean="0"/>
              <a:t>The airline should provide an escort upon request, you may request a permit for an </a:t>
            </a:r>
            <a:r>
              <a:rPr lang="en-US" dirty="0" smtClean="0"/>
              <a:t>unticketed</a:t>
            </a:r>
            <a:r>
              <a:rPr lang="en-US" dirty="0" smtClean="0"/>
              <a:t> person to help through security</a:t>
            </a:r>
          </a:p>
          <a:p>
            <a:r>
              <a:rPr lang="en-US" dirty="0" smtClean="0"/>
              <a:t>Security: You have </a:t>
            </a:r>
            <a:r>
              <a:rPr lang="en-US" dirty="0" smtClean="0"/>
              <a:t>right to private screening. In addition, if you may pass through the sensors without setting them off, you must be offered to do so.</a:t>
            </a:r>
          </a:p>
          <a:p>
            <a:r>
              <a:rPr lang="en-US" dirty="0" smtClean="0"/>
              <a:t>At the Gate, airline staff are required to give all passengers flight </a:t>
            </a:r>
            <a:r>
              <a:rPr lang="en-US" dirty="0" smtClean="0"/>
              <a:t>information.</a:t>
            </a:r>
            <a:endParaRPr lang="en-US" dirty="0" smtClean="0"/>
          </a:p>
          <a:p>
            <a:endParaRPr lang="en-US" dirty="0"/>
          </a:p>
        </p:txBody>
      </p:sp>
    </p:spTree>
    <p:extLst>
      <p:ext uri="{BB962C8B-B14F-4D97-AF65-F5344CB8AC3E}">
        <p14:creationId xmlns:p14="http://schemas.microsoft.com/office/powerpoint/2010/main" val="2771077753"/>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213</TotalTime>
  <Words>797</Words>
  <Application>Microsoft Macintosh PowerPoint</Application>
  <PresentationFormat>On-screen Show (4:3)</PresentationFormat>
  <Paragraphs>96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Sky</vt:lpstr>
      <vt:lpstr>Planes, Trains and Automobiles: Travel with a Disability</vt:lpstr>
      <vt:lpstr>A little about me…</vt:lpstr>
      <vt:lpstr>A little about this session… </vt:lpstr>
      <vt:lpstr>Types of Travel</vt:lpstr>
      <vt:lpstr>What is considered disability what it comes to traveling?</vt:lpstr>
      <vt:lpstr>Specific Barriers to travel</vt:lpstr>
      <vt:lpstr>Barriers, cont.</vt:lpstr>
      <vt:lpstr>Rights </vt:lpstr>
      <vt:lpstr>Rights, Cont.</vt:lpstr>
      <vt:lpstr>Rights, cont. II</vt:lpstr>
      <vt:lpstr>Reporting Violations</vt:lpstr>
      <vt:lpstr>Rights for other vehicles &amp; hotels</vt:lpstr>
      <vt:lpstr>Airlines</vt:lpstr>
      <vt:lpstr>Trains: Amtrak Specifically</vt:lpstr>
      <vt:lpstr>Cruises</vt:lpstr>
      <vt:lpstr>Greyhound</vt:lpstr>
      <vt:lpstr>Hotels</vt:lpstr>
      <vt:lpstr>Questions?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Planes, Trains and Automobiles: Travel with a Disability</dc:title>
  <dc:creator>Jenny Baweja</dc:creator>
  <cp:lastModifiedBy>Jenny Baweja</cp:lastModifiedBy>
  <cp:revision>17</cp:revision>
  <dcterms:created xsi:type="dcterms:W3CDTF">2016-02-11T18:58:41Z</dcterms:created>
  <dcterms:modified xsi:type="dcterms:W3CDTF">2016-02-17T00:36:53Z</dcterms:modified>
</cp:coreProperties>
</file>