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47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0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9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7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4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F946-BA71-415F-A6A3-AF0B21D2BB32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E284-86FC-45F0-BC8A-9D983573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ommunity Presentations\GVSU ArtScience of Aging Conf Feb 2016\DFGR Prezi_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42213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mmunity Presentations\GVSU ArtScience of Aging Conf Feb 2016\DFGR Prezi_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4488"/>
            <a:ext cx="7542213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0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Community Presentations\GVSU ArtScience of Aging Conf Feb 2016\DFGR Prezi_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4221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37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Community Presentations\GVSU ArtScience of Aging Conf Feb 2016\DFGR Prezi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54221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ommunity Presentations\GVSU ArtScience of Aging Conf Feb 2016\DFGR Prezi_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542213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ommunity Presentations\GVSU ArtScience of Aging Conf Feb 2016\DFGR Prezi_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542213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Community Presentations\GVSU ArtScience of Aging Conf Feb 2016\DFGR Prezi_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2213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2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ommunity Presentations\GVSU ArtScience of Aging Conf Feb 2016\DFGR Prezi_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35" y="533400"/>
            <a:ext cx="7542213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3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Community Presentations\GVSU ArtScience of Aging Conf Feb 2016\DFGR Prezi_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661988"/>
            <a:ext cx="7542213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6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Community Presentations\GVSU ArtScience of Aging Conf Feb 2016\DFGR Prezi_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54221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1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Community Presentations\GVSU ArtScience of Aging Conf Feb 2016\DFGR Prezi_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81013"/>
            <a:ext cx="7542213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9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Ellens</dc:creator>
  <cp:lastModifiedBy>Lisa Ellens</cp:lastModifiedBy>
  <cp:revision>2</cp:revision>
  <dcterms:created xsi:type="dcterms:W3CDTF">2016-02-15T14:43:32Z</dcterms:created>
  <dcterms:modified xsi:type="dcterms:W3CDTF">2016-02-15T15:00:10Z</dcterms:modified>
</cp:coreProperties>
</file>