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22"/>
  </p:notesMasterIdLst>
  <p:handoutMasterIdLst>
    <p:handoutMasterId r:id="rId23"/>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7010400" cy="9296400"/>
  <p:embeddedFontLst>
    <p:embeddedFont>
      <p:font typeface="Corbel" panose="020B0503020204020204" pitchFamily="34" charset="0"/>
      <p:regular r:id="rId24"/>
      <p:bold r:id="rId25"/>
      <p:italic r:id="rId26"/>
      <p:boldItalic r:id="rId27"/>
    </p:embeddedFont>
    <p:embeddedFont>
      <p:font typeface="Roboto" panose="020B0604020202020204" charset="0"/>
      <p:regular r:id="rId28"/>
      <p:bold r:id="rId29"/>
      <p:italic r:id="rId30"/>
      <p:boldItalic r:id="rId31"/>
    </p:embeddedFont>
    <p:embeddedFont>
      <p:font typeface="Lato" panose="020B0604020202020204" charset="0"/>
      <p:regular r:id="rId32"/>
      <p:bold r:id="rId33"/>
      <p:italic r:id="rId34"/>
      <p:boldItalic r:id="rId35"/>
    </p:embeddedFont>
    <p:embeddedFont>
      <p:font typeface="Calibri" panose="020F0502020204030204" pitchFamily="34" charset="0"/>
      <p:regular r:id="rId36"/>
      <p:bold r:id="rId37"/>
      <p:italic r:id="rId38"/>
      <p:boldItalic r:id="rId39"/>
    </p:embeddedFont>
    <p:embeddedFont>
      <p:font typeface="Oswald" panose="020B0604020202020204" charset="0"/>
      <p:regular r:id="rId40"/>
      <p:bold r:id="rId41"/>
    </p:embeddedFont>
    <p:embeddedFont>
      <p:font typeface="Century" panose="02040604050505020304" pitchFamily="18" charset="0"/>
      <p:regular r:id="rId42"/>
    </p:embeddedFont>
    <p:embeddedFont>
      <p:font typeface="Raleway" panose="020B0604020202020204" charset="0"/>
      <p:regular r:id="rId43"/>
      <p:bold r:id="rId44"/>
      <p:italic r:id="rId45"/>
      <p:boldItalic r:id="rId46"/>
    </p:embeddedFont>
    <p:embeddedFont>
      <p:font typeface="Verdana" panose="020B0604030504040204" pitchFamily="34" charset="0"/>
      <p:regular r:id="rId47"/>
      <p:bold r:id="rId48"/>
      <p:italic r:id="rId49"/>
      <p:boldItalic r:id="rId50"/>
    </p:embeddedFont>
    <p:embeddedFont>
      <p:font typeface="Open Sans" panose="020B0604020202020204" charset="0"/>
      <p:regular r:id="rId51"/>
      <p:bold r:id="rId52"/>
      <p:italic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96" y="5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font" Target="fonts/font19.fntdata"/><Relationship Id="rId47" Type="http://schemas.openxmlformats.org/officeDocument/2006/relationships/font" Target="fonts/font24.fntdata"/><Relationship Id="rId50" Type="http://schemas.openxmlformats.org/officeDocument/2006/relationships/font" Target="fonts/font27.fntdata"/><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46" Type="http://schemas.openxmlformats.org/officeDocument/2006/relationships/font" Target="fonts/font2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font" Target="fonts/font18.fntdata"/><Relationship Id="rId54" Type="http://schemas.openxmlformats.org/officeDocument/2006/relationships/font" Target="fonts/font3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openxmlformats.org/officeDocument/2006/relationships/font" Target="fonts/font22.fntdata"/><Relationship Id="rId53" Type="http://schemas.openxmlformats.org/officeDocument/2006/relationships/font" Target="fonts/font30.fntdata"/><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font" Target="fonts/font5.fntdata"/><Relationship Id="rId36" Type="http://schemas.openxmlformats.org/officeDocument/2006/relationships/font" Target="fonts/font13.fntdata"/><Relationship Id="rId49" Type="http://schemas.openxmlformats.org/officeDocument/2006/relationships/font" Target="fonts/font26.fntdata"/><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4" Type="http://schemas.openxmlformats.org/officeDocument/2006/relationships/font" Target="fonts/font21.fntdata"/><Relationship Id="rId52" Type="http://schemas.openxmlformats.org/officeDocument/2006/relationships/font" Target="fonts/font2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font" Target="fonts/font20.fntdata"/><Relationship Id="rId48" Type="http://schemas.openxmlformats.org/officeDocument/2006/relationships/font" Target="fonts/font25.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28.fntdata"/><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AE534EA0-3B5A-4947-AF68-6C65719C1900}" type="datetimeFigureOut">
              <a:rPr lang="en-US" smtClean="0"/>
              <a:t>2/25/2019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9725009-0F8D-4B94-BBAB-2429BCE0C1EF}" type="slidenum">
              <a:rPr lang="en-US" smtClean="0"/>
              <a:t>‹#›</a:t>
            </a:fld>
            <a:endParaRPr lang="en-US"/>
          </a:p>
        </p:txBody>
      </p:sp>
    </p:spTree>
    <p:extLst>
      <p:ext uri="{BB962C8B-B14F-4D97-AF65-F5344CB8AC3E}">
        <p14:creationId xmlns:p14="http://schemas.microsoft.com/office/powerpoint/2010/main" val="29132328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97" name="Google Shape;97;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170" name="Google Shape;170;p1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179" name="Google Shape;179;p1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4f5f17efa9_1_4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4f5f17efa9_1_4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4f5f17efa9_1_1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4f5f17efa9_1_1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4ee18717f2_1_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4ee18717f2_1_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213" name="Google Shape;213;p1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221" name="Google Shape;221;p1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229" name="Google Shape;229;p1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237" name="Google Shape;237;p1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505e7588e5_1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505e7588e5_1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103" name="Google Shape;103;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4f958f816b_2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4f958f816b_2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111" name="Google Shape;111;p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122" name="Google Shape;122;p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131" name="Google Shape;131;p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139" name="Google Shape;139;p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505e7588e5_2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505e7588e5_2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232943" indent="0">
              <a:lnSpc>
                <a:spcPct val="115000"/>
              </a:lnSpc>
              <a:spcAft>
                <a:spcPts val="1325"/>
              </a:spcAft>
              <a:buClr>
                <a:schemeClr val="dk1"/>
              </a:buClr>
              <a:buNone/>
            </a:pPr>
            <a:endParaRPr sz="1200"/>
          </a:p>
        </p:txBody>
      </p:sp>
      <p:sp>
        <p:nvSpPr>
          <p:cNvPr id="153" name="Google Shape;153;p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161" name="Google Shape;161;p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12192000" cy="6504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1107036" y="1588427"/>
            <a:ext cx="994316" cy="61102"/>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972600" y="1763267"/>
            <a:ext cx="10250700" cy="2219700"/>
          </a:xfrm>
          <a:prstGeom prst="rect">
            <a:avLst/>
          </a:prstGeom>
        </p:spPr>
        <p:txBody>
          <a:bodyPr spcFirstLastPara="1" wrap="square" lIns="121900" tIns="121900" rIns="121900" bIns="121900" anchor="t" anchorCtr="0"/>
          <a:lstStyle>
            <a:lvl1pPr lvl="0">
              <a:spcBef>
                <a:spcPts val="0"/>
              </a:spcBef>
              <a:spcAft>
                <a:spcPts val="0"/>
              </a:spcAft>
              <a:buClr>
                <a:schemeClr val="dk2"/>
              </a:buClr>
              <a:buSzPts val="5600"/>
              <a:buNone/>
              <a:defRPr sz="5600">
                <a:solidFill>
                  <a:schemeClr val="dk2"/>
                </a:solidFill>
              </a:defRPr>
            </a:lvl1pPr>
            <a:lvl2pPr lvl="1">
              <a:spcBef>
                <a:spcPts val="0"/>
              </a:spcBef>
              <a:spcAft>
                <a:spcPts val="0"/>
              </a:spcAft>
              <a:buClr>
                <a:schemeClr val="dk2"/>
              </a:buClr>
              <a:buSzPts val="5600"/>
              <a:buNone/>
              <a:defRPr sz="5600">
                <a:solidFill>
                  <a:schemeClr val="dk2"/>
                </a:solidFill>
              </a:defRPr>
            </a:lvl2pPr>
            <a:lvl3pPr lvl="2">
              <a:spcBef>
                <a:spcPts val="0"/>
              </a:spcBef>
              <a:spcAft>
                <a:spcPts val="0"/>
              </a:spcAft>
              <a:buClr>
                <a:schemeClr val="dk2"/>
              </a:buClr>
              <a:buSzPts val="5600"/>
              <a:buNone/>
              <a:defRPr sz="5600">
                <a:solidFill>
                  <a:schemeClr val="dk2"/>
                </a:solidFill>
              </a:defRPr>
            </a:lvl3pPr>
            <a:lvl4pPr lvl="3">
              <a:spcBef>
                <a:spcPts val="0"/>
              </a:spcBef>
              <a:spcAft>
                <a:spcPts val="0"/>
              </a:spcAft>
              <a:buClr>
                <a:schemeClr val="dk2"/>
              </a:buClr>
              <a:buSzPts val="5600"/>
              <a:buNone/>
              <a:defRPr sz="5600">
                <a:solidFill>
                  <a:schemeClr val="dk2"/>
                </a:solidFill>
              </a:defRPr>
            </a:lvl4pPr>
            <a:lvl5pPr lvl="4">
              <a:spcBef>
                <a:spcPts val="0"/>
              </a:spcBef>
              <a:spcAft>
                <a:spcPts val="0"/>
              </a:spcAft>
              <a:buClr>
                <a:schemeClr val="dk2"/>
              </a:buClr>
              <a:buSzPts val="5600"/>
              <a:buNone/>
              <a:defRPr sz="5600">
                <a:solidFill>
                  <a:schemeClr val="dk2"/>
                </a:solidFill>
              </a:defRPr>
            </a:lvl5pPr>
            <a:lvl6pPr lvl="5">
              <a:spcBef>
                <a:spcPts val="0"/>
              </a:spcBef>
              <a:spcAft>
                <a:spcPts val="0"/>
              </a:spcAft>
              <a:buClr>
                <a:schemeClr val="dk2"/>
              </a:buClr>
              <a:buSzPts val="5600"/>
              <a:buNone/>
              <a:defRPr sz="5600">
                <a:solidFill>
                  <a:schemeClr val="dk2"/>
                </a:solidFill>
              </a:defRPr>
            </a:lvl6pPr>
            <a:lvl7pPr lvl="6">
              <a:spcBef>
                <a:spcPts val="0"/>
              </a:spcBef>
              <a:spcAft>
                <a:spcPts val="0"/>
              </a:spcAft>
              <a:buClr>
                <a:schemeClr val="dk2"/>
              </a:buClr>
              <a:buSzPts val="5600"/>
              <a:buNone/>
              <a:defRPr sz="5600">
                <a:solidFill>
                  <a:schemeClr val="dk2"/>
                </a:solidFill>
              </a:defRPr>
            </a:lvl7pPr>
            <a:lvl8pPr lvl="7">
              <a:spcBef>
                <a:spcPts val="0"/>
              </a:spcBef>
              <a:spcAft>
                <a:spcPts val="0"/>
              </a:spcAft>
              <a:buClr>
                <a:schemeClr val="dk2"/>
              </a:buClr>
              <a:buSzPts val="5600"/>
              <a:buNone/>
              <a:defRPr sz="5600">
                <a:solidFill>
                  <a:schemeClr val="dk2"/>
                </a:solidFill>
              </a:defRPr>
            </a:lvl8pPr>
            <a:lvl9pPr lvl="8">
              <a:spcBef>
                <a:spcPts val="0"/>
              </a:spcBef>
              <a:spcAft>
                <a:spcPts val="0"/>
              </a:spcAft>
              <a:buClr>
                <a:schemeClr val="dk2"/>
              </a:buClr>
              <a:buSzPts val="5600"/>
              <a:buNone/>
              <a:defRPr sz="5600">
                <a:solidFill>
                  <a:schemeClr val="dk2"/>
                </a:solidFill>
              </a:defRPr>
            </a:lvl9pPr>
          </a:lstStyle>
          <a:p>
            <a:endParaRPr/>
          </a:p>
        </p:txBody>
      </p:sp>
      <p:sp>
        <p:nvSpPr>
          <p:cNvPr id="15" name="Google Shape;15;p2"/>
          <p:cNvSpPr txBox="1">
            <a:spLocks noGrp="1"/>
          </p:cNvSpPr>
          <p:nvPr>
            <p:ph type="subTitle" idx="1"/>
          </p:nvPr>
        </p:nvSpPr>
        <p:spPr>
          <a:xfrm>
            <a:off x="972837" y="4230533"/>
            <a:ext cx="10250700" cy="721500"/>
          </a:xfrm>
          <a:prstGeom prst="rect">
            <a:avLst/>
          </a:prstGeom>
        </p:spPr>
        <p:txBody>
          <a:bodyPr spcFirstLastPara="1" wrap="square" lIns="121900" tIns="121900" rIns="121900" bIns="121900" anchor="t" anchorCtr="0"/>
          <a:lstStyle>
            <a:lvl1pPr lvl="0">
              <a:lnSpc>
                <a:spcPct val="100000"/>
              </a:lnSpc>
              <a:spcBef>
                <a:spcPts val="0"/>
              </a:spcBef>
              <a:spcAft>
                <a:spcPts val="0"/>
              </a:spcAft>
              <a:buSzPts val="2100"/>
              <a:buNone/>
              <a:defRPr sz="2100"/>
            </a:lvl1pPr>
            <a:lvl2pPr lvl="1">
              <a:lnSpc>
                <a:spcPct val="100000"/>
              </a:lnSpc>
              <a:spcBef>
                <a:spcPts val="0"/>
              </a:spcBef>
              <a:spcAft>
                <a:spcPts val="0"/>
              </a:spcAft>
              <a:buSzPts val="2100"/>
              <a:buNone/>
              <a:defRPr sz="2100"/>
            </a:lvl2pPr>
            <a:lvl3pPr lvl="2">
              <a:lnSpc>
                <a:spcPct val="100000"/>
              </a:lnSpc>
              <a:spcBef>
                <a:spcPts val="0"/>
              </a:spcBef>
              <a:spcAft>
                <a:spcPts val="0"/>
              </a:spcAft>
              <a:buSzPts val="2100"/>
              <a:buNone/>
              <a:defRPr sz="2100"/>
            </a:lvl3pPr>
            <a:lvl4pPr lvl="3">
              <a:lnSpc>
                <a:spcPct val="100000"/>
              </a:lnSpc>
              <a:spcBef>
                <a:spcPts val="0"/>
              </a:spcBef>
              <a:spcAft>
                <a:spcPts val="0"/>
              </a:spcAft>
              <a:buSzPts val="2100"/>
              <a:buNone/>
              <a:defRPr sz="2100"/>
            </a:lvl4pPr>
            <a:lvl5pPr lvl="4">
              <a:lnSpc>
                <a:spcPct val="100000"/>
              </a:lnSpc>
              <a:spcBef>
                <a:spcPts val="0"/>
              </a:spcBef>
              <a:spcAft>
                <a:spcPts val="0"/>
              </a:spcAft>
              <a:buSzPts val="2100"/>
              <a:buNone/>
              <a:defRPr sz="2100"/>
            </a:lvl5pPr>
            <a:lvl6pPr lvl="5">
              <a:lnSpc>
                <a:spcPct val="100000"/>
              </a:lnSpc>
              <a:spcBef>
                <a:spcPts val="0"/>
              </a:spcBef>
              <a:spcAft>
                <a:spcPts val="0"/>
              </a:spcAft>
              <a:buSzPts val="2100"/>
              <a:buNone/>
              <a:defRPr sz="2100"/>
            </a:lvl6pPr>
            <a:lvl7pPr lvl="6">
              <a:lnSpc>
                <a:spcPct val="100000"/>
              </a:lnSpc>
              <a:spcBef>
                <a:spcPts val="0"/>
              </a:spcBef>
              <a:spcAft>
                <a:spcPts val="0"/>
              </a:spcAft>
              <a:buSzPts val="2100"/>
              <a:buNone/>
              <a:defRPr sz="2100"/>
            </a:lvl7pPr>
            <a:lvl8pPr lvl="7">
              <a:lnSpc>
                <a:spcPct val="100000"/>
              </a:lnSpc>
              <a:spcBef>
                <a:spcPts val="0"/>
              </a:spcBef>
              <a:spcAft>
                <a:spcPts val="0"/>
              </a:spcAft>
              <a:buSzPts val="2100"/>
              <a:buNone/>
              <a:defRPr sz="2100"/>
            </a:lvl8pPr>
            <a:lvl9pPr lvl="8">
              <a:lnSpc>
                <a:spcPct val="100000"/>
              </a:lnSpc>
              <a:spcBef>
                <a:spcPts val="0"/>
              </a:spcBef>
              <a:spcAft>
                <a:spcPts val="0"/>
              </a:spcAft>
              <a:buSzPts val="2100"/>
              <a:buNone/>
              <a:defRPr sz="2100"/>
            </a:lvl9pPr>
          </a:lstStyle>
          <a:p>
            <a:endParaRPr/>
          </a:p>
        </p:txBody>
      </p:sp>
      <p:sp>
        <p:nvSpPr>
          <p:cNvPr id="16" name="Google Shape;16;p2"/>
          <p:cNvSpPr txBox="1">
            <a:spLocks noGrp="1"/>
          </p:cNvSpPr>
          <p:nvPr>
            <p:ph type="sldNum" idx="12"/>
          </p:nvPr>
        </p:nvSpPr>
        <p:spPr>
          <a:xfrm>
            <a:off x="11381736" y="6333134"/>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73"/>
        <p:cNvGrpSpPr/>
        <p:nvPr/>
      </p:nvGrpSpPr>
      <p:grpSpPr>
        <a:xfrm>
          <a:off x="0" y="0"/>
          <a:ext cx="0" cy="0"/>
          <a:chOff x="0" y="0"/>
          <a:chExt cx="0" cy="0"/>
        </a:xfrm>
      </p:grpSpPr>
      <p:grpSp>
        <p:nvGrpSpPr>
          <p:cNvPr id="74" name="Google Shape;74;p11"/>
          <p:cNvGrpSpPr/>
          <p:nvPr/>
        </p:nvGrpSpPr>
        <p:grpSpPr>
          <a:xfrm>
            <a:off x="1107036" y="5558926"/>
            <a:ext cx="994316" cy="61102"/>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77" name="Google Shape;77;p11"/>
          <p:cNvSpPr txBox="1">
            <a:spLocks noGrp="1"/>
          </p:cNvSpPr>
          <p:nvPr>
            <p:ph type="title" hasCustomPrompt="1"/>
          </p:nvPr>
        </p:nvSpPr>
        <p:spPr>
          <a:xfrm>
            <a:off x="972600" y="978600"/>
            <a:ext cx="10251300" cy="1659600"/>
          </a:xfrm>
          <a:prstGeom prst="rect">
            <a:avLst/>
          </a:prstGeom>
        </p:spPr>
        <p:txBody>
          <a:bodyPr spcFirstLastPara="1" wrap="square" lIns="121900" tIns="121900" rIns="121900" bIns="121900" anchor="t" anchorCtr="0"/>
          <a:lstStyle>
            <a:lvl1pPr lvl="0">
              <a:spcBef>
                <a:spcPts val="0"/>
              </a:spcBef>
              <a:spcAft>
                <a:spcPts val="0"/>
              </a:spcAft>
              <a:buClr>
                <a:schemeClr val="lt1"/>
              </a:buClr>
              <a:buSzPts val="10700"/>
              <a:buNone/>
              <a:defRPr sz="10700">
                <a:solidFill>
                  <a:schemeClr val="lt1"/>
                </a:solidFill>
              </a:defRPr>
            </a:lvl1pPr>
            <a:lvl2pPr lvl="1">
              <a:spcBef>
                <a:spcPts val="0"/>
              </a:spcBef>
              <a:spcAft>
                <a:spcPts val="0"/>
              </a:spcAft>
              <a:buClr>
                <a:schemeClr val="lt1"/>
              </a:buClr>
              <a:buSzPts val="10700"/>
              <a:buNone/>
              <a:defRPr sz="10700">
                <a:solidFill>
                  <a:schemeClr val="lt1"/>
                </a:solidFill>
              </a:defRPr>
            </a:lvl2pPr>
            <a:lvl3pPr lvl="2">
              <a:spcBef>
                <a:spcPts val="0"/>
              </a:spcBef>
              <a:spcAft>
                <a:spcPts val="0"/>
              </a:spcAft>
              <a:buClr>
                <a:schemeClr val="lt1"/>
              </a:buClr>
              <a:buSzPts val="10700"/>
              <a:buNone/>
              <a:defRPr sz="10700">
                <a:solidFill>
                  <a:schemeClr val="lt1"/>
                </a:solidFill>
              </a:defRPr>
            </a:lvl3pPr>
            <a:lvl4pPr lvl="3">
              <a:spcBef>
                <a:spcPts val="0"/>
              </a:spcBef>
              <a:spcAft>
                <a:spcPts val="0"/>
              </a:spcAft>
              <a:buClr>
                <a:schemeClr val="lt1"/>
              </a:buClr>
              <a:buSzPts val="10700"/>
              <a:buNone/>
              <a:defRPr sz="10700">
                <a:solidFill>
                  <a:schemeClr val="lt1"/>
                </a:solidFill>
              </a:defRPr>
            </a:lvl4pPr>
            <a:lvl5pPr lvl="4">
              <a:spcBef>
                <a:spcPts val="0"/>
              </a:spcBef>
              <a:spcAft>
                <a:spcPts val="0"/>
              </a:spcAft>
              <a:buClr>
                <a:schemeClr val="lt1"/>
              </a:buClr>
              <a:buSzPts val="10700"/>
              <a:buNone/>
              <a:defRPr sz="10700">
                <a:solidFill>
                  <a:schemeClr val="lt1"/>
                </a:solidFill>
              </a:defRPr>
            </a:lvl5pPr>
            <a:lvl6pPr lvl="5">
              <a:spcBef>
                <a:spcPts val="0"/>
              </a:spcBef>
              <a:spcAft>
                <a:spcPts val="0"/>
              </a:spcAft>
              <a:buClr>
                <a:schemeClr val="lt1"/>
              </a:buClr>
              <a:buSzPts val="10700"/>
              <a:buNone/>
              <a:defRPr sz="10700">
                <a:solidFill>
                  <a:schemeClr val="lt1"/>
                </a:solidFill>
              </a:defRPr>
            </a:lvl6pPr>
            <a:lvl7pPr lvl="6">
              <a:spcBef>
                <a:spcPts val="0"/>
              </a:spcBef>
              <a:spcAft>
                <a:spcPts val="0"/>
              </a:spcAft>
              <a:buClr>
                <a:schemeClr val="lt1"/>
              </a:buClr>
              <a:buSzPts val="10700"/>
              <a:buNone/>
              <a:defRPr sz="10700">
                <a:solidFill>
                  <a:schemeClr val="lt1"/>
                </a:solidFill>
              </a:defRPr>
            </a:lvl7pPr>
            <a:lvl8pPr lvl="7">
              <a:spcBef>
                <a:spcPts val="0"/>
              </a:spcBef>
              <a:spcAft>
                <a:spcPts val="0"/>
              </a:spcAft>
              <a:buClr>
                <a:schemeClr val="lt1"/>
              </a:buClr>
              <a:buSzPts val="10700"/>
              <a:buNone/>
              <a:defRPr sz="10700">
                <a:solidFill>
                  <a:schemeClr val="lt1"/>
                </a:solidFill>
              </a:defRPr>
            </a:lvl8pPr>
            <a:lvl9pPr lvl="8">
              <a:spcBef>
                <a:spcPts val="0"/>
              </a:spcBef>
              <a:spcAft>
                <a:spcPts val="0"/>
              </a:spcAft>
              <a:buClr>
                <a:schemeClr val="lt1"/>
              </a:buClr>
              <a:buSzPts val="10700"/>
              <a:buNone/>
              <a:defRPr sz="10700">
                <a:solidFill>
                  <a:schemeClr val="lt1"/>
                </a:solidFill>
              </a:defRPr>
            </a:lvl9pPr>
          </a:lstStyle>
          <a:p>
            <a:r>
              <a:t>xx%</a:t>
            </a:r>
          </a:p>
        </p:txBody>
      </p:sp>
      <p:sp>
        <p:nvSpPr>
          <p:cNvPr id="78" name="Google Shape;78;p11"/>
          <p:cNvSpPr txBox="1">
            <a:spLocks noGrp="1"/>
          </p:cNvSpPr>
          <p:nvPr>
            <p:ph type="body" idx="1"/>
          </p:nvPr>
        </p:nvSpPr>
        <p:spPr>
          <a:xfrm>
            <a:off x="972600" y="3030517"/>
            <a:ext cx="10251300" cy="2107200"/>
          </a:xfrm>
          <a:prstGeom prst="rect">
            <a:avLst/>
          </a:prstGeom>
        </p:spPr>
        <p:txBody>
          <a:bodyPr spcFirstLastPara="1" wrap="square" lIns="121900" tIns="121900" rIns="121900" bIns="121900" anchor="t" anchorCtr="0"/>
          <a:lstStyle>
            <a:lvl1pPr marL="457200" lvl="0" indent="-336550">
              <a:spcBef>
                <a:spcPts val="0"/>
              </a:spcBef>
              <a:spcAft>
                <a:spcPts val="0"/>
              </a:spcAft>
              <a:buClr>
                <a:schemeClr val="lt1"/>
              </a:buClr>
              <a:buSzPts val="1700"/>
              <a:buChar char="●"/>
              <a:defRPr>
                <a:solidFill>
                  <a:schemeClr val="lt1"/>
                </a:solidFill>
              </a:defRPr>
            </a:lvl1pPr>
            <a:lvl2pPr marL="914400" lvl="1" indent="-323850">
              <a:spcBef>
                <a:spcPts val="2100"/>
              </a:spcBef>
              <a:spcAft>
                <a:spcPts val="0"/>
              </a:spcAft>
              <a:buClr>
                <a:schemeClr val="lt1"/>
              </a:buClr>
              <a:buSzPts val="1500"/>
              <a:buChar char="○"/>
              <a:defRPr>
                <a:solidFill>
                  <a:schemeClr val="lt1"/>
                </a:solidFill>
              </a:defRPr>
            </a:lvl2pPr>
            <a:lvl3pPr marL="1371600" lvl="2" indent="-323850">
              <a:spcBef>
                <a:spcPts val="2100"/>
              </a:spcBef>
              <a:spcAft>
                <a:spcPts val="0"/>
              </a:spcAft>
              <a:buClr>
                <a:schemeClr val="lt1"/>
              </a:buClr>
              <a:buSzPts val="1500"/>
              <a:buChar char="■"/>
              <a:defRPr>
                <a:solidFill>
                  <a:schemeClr val="lt1"/>
                </a:solidFill>
              </a:defRPr>
            </a:lvl3pPr>
            <a:lvl4pPr marL="1828800" lvl="3" indent="-323850">
              <a:spcBef>
                <a:spcPts val="2100"/>
              </a:spcBef>
              <a:spcAft>
                <a:spcPts val="0"/>
              </a:spcAft>
              <a:buClr>
                <a:schemeClr val="lt1"/>
              </a:buClr>
              <a:buSzPts val="1500"/>
              <a:buChar char="●"/>
              <a:defRPr>
                <a:solidFill>
                  <a:schemeClr val="lt1"/>
                </a:solidFill>
              </a:defRPr>
            </a:lvl4pPr>
            <a:lvl5pPr marL="2286000" lvl="4" indent="-323850">
              <a:spcBef>
                <a:spcPts val="2100"/>
              </a:spcBef>
              <a:spcAft>
                <a:spcPts val="0"/>
              </a:spcAft>
              <a:buClr>
                <a:schemeClr val="lt1"/>
              </a:buClr>
              <a:buSzPts val="1500"/>
              <a:buChar char="○"/>
              <a:defRPr>
                <a:solidFill>
                  <a:schemeClr val="lt1"/>
                </a:solidFill>
              </a:defRPr>
            </a:lvl5pPr>
            <a:lvl6pPr marL="2743200" lvl="5" indent="-323850">
              <a:spcBef>
                <a:spcPts val="2100"/>
              </a:spcBef>
              <a:spcAft>
                <a:spcPts val="0"/>
              </a:spcAft>
              <a:buClr>
                <a:schemeClr val="lt1"/>
              </a:buClr>
              <a:buSzPts val="1500"/>
              <a:buChar char="■"/>
              <a:defRPr>
                <a:solidFill>
                  <a:schemeClr val="lt1"/>
                </a:solidFill>
              </a:defRPr>
            </a:lvl6pPr>
            <a:lvl7pPr marL="3200400" lvl="6" indent="-323850">
              <a:spcBef>
                <a:spcPts val="2100"/>
              </a:spcBef>
              <a:spcAft>
                <a:spcPts val="0"/>
              </a:spcAft>
              <a:buClr>
                <a:schemeClr val="lt1"/>
              </a:buClr>
              <a:buSzPts val="1500"/>
              <a:buChar char="●"/>
              <a:defRPr>
                <a:solidFill>
                  <a:schemeClr val="lt1"/>
                </a:solidFill>
              </a:defRPr>
            </a:lvl7pPr>
            <a:lvl8pPr marL="3657600" lvl="7" indent="-323850">
              <a:spcBef>
                <a:spcPts val="2100"/>
              </a:spcBef>
              <a:spcAft>
                <a:spcPts val="0"/>
              </a:spcAft>
              <a:buClr>
                <a:schemeClr val="lt1"/>
              </a:buClr>
              <a:buSzPts val="1500"/>
              <a:buChar char="○"/>
              <a:defRPr>
                <a:solidFill>
                  <a:schemeClr val="lt1"/>
                </a:solidFill>
              </a:defRPr>
            </a:lvl8pPr>
            <a:lvl9pPr marL="4114800" lvl="8" indent="-323850">
              <a:spcBef>
                <a:spcPts val="2100"/>
              </a:spcBef>
              <a:spcAft>
                <a:spcPts val="2100"/>
              </a:spcAft>
              <a:buClr>
                <a:schemeClr val="lt1"/>
              </a:buClr>
              <a:buSzPts val="1500"/>
              <a:buChar char="■"/>
              <a:defRPr>
                <a:solidFill>
                  <a:schemeClr val="lt1"/>
                </a:solidFill>
              </a:defRPr>
            </a:lvl9pPr>
          </a:lstStyle>
          <a:p>
            <a:endParaRPr/>
          </a:p>
        </p:txBody>
      </p:sp>
      <p:sp>
        <p:nvSpPr>
          <p:cNvPr id="79" name="Google Shape;79;p11"/>
          <p:cNvSpPr txBox="1">
            <a:spLocks noGrp="1"/>
          </p:cNvSpPr>
          <p:nvPr>
            <p:ph type="sldNum" idx="12"/>
          </p:nvPr>
        </p:nvSpPr>
        <p:spPr>
          <a:xfrm>
            <a:off x="11381736" y="6333134"/>
            <a:ext cx="731700" cy="524700"/>
          </a:xfrm>
          <a:prstGeom prst="rect">
            <a:avLst/>
          </a:prstGeom>
        </p:spPr>
        <p:txBody>
          <a:bodyPr spcFirstLastPara="1" wrap="square" lIns="121900" tIns="121900" rIns="121900" bIns="121900"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Google Shape;81;p12"/>
          <p:cNvSpPr txBox="1">
            <a:spLocks noGrp="1"/>
          </p:cNvSpPr>
          <p:nvPr>
            <p:ph type="sldNum" idx="12"/>
          </p:nvPr>
        </p:nvSpPr>
        <p:spPr>
          <a:xfrm>
            <a:off x="11381736" y="6333134"/>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2"/>
        <p:cNvGrpSpPr/>
        <p:nvPr/>
      </p:nvGrpSpPr>
      <p:grpSpPr>
        <a:xfrm>
          <a:off x="0" y="0"/>
          <a:ext cx="0" cy="0"/>
          <a:chOff x="0" y="0"/>
          <a:chExt cx="0" cy="0"/>
        </a:xfrm>
      </p:grpSpPr>
      <p:sp>
        <p:nvSpPr>
          <p:cNvPr id="83" name="Google Shape;83;p1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84" name="Google Shape;84;p1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2100"/>
              </a:spcBef>
              <a:spcAft>
                <a:spcPts val="0"/>
              </a:spcAft>
              <a:buClr>
                <a:schemeClr val="dk1"/>
              </a:buClr>
              <a:buSzPts val="1800"/>
              <a:buChar char="○"/>
              <a:defRPr/>
            </a:lvl2pPr>
            <a:lvl3pPr marL="1371600" lvl="2" indent="-342900" algn="l" rtl="0">
              <a:lnSpc>
                <a:spcPct val="90000"/>
              </a:lnSpc>
              <a:spcBef>
                <a:spcPts val="2100"/>
              </a:spcBef>
              <a:spcAft>
                <a:spcPts val="0"/>
              </a:spcAft>
              <a:buClr>
                <a:schemeClr val="dk1"/>
              </a:buClr>
              <a:buSzPts val="1800"/>
              <a:buChar char="■"/>
              <a:defRPr/>
            </a:lvl3pPr>
            <a:lvl4pPr marL="1828800" lvl="3" indent="-342900" algn="l" rtl="0">
              <a:lnSpc>
                <a:spcPct val="90000"/>
              </a:lnSpc>
              <a:spcBef>
                <a:spcPts val="2100"/>
              </a:spcBef>
              <a:spcAft>
                <a:spcPts val="0"/>
              </a:spcAft>
              <a:buClr>
                <a:schemeClr val="dk1"/>
              </a:buClr>
              <a:buSzPts val="1800"/>
              <a:buChar char="●"/>
              <a:defRPr/>
            </a:lvl4pPr>
            <a:lvl5pPr marL="2286000" lvl="4" indent="-342900" algn="l" rtl="0">
              <a:lnSpc>
                <a:spcPct val="90000"/>
              </a:lnSpc>
              <a:spcBef>
                <a:spcPts val="2100"/>
              </a:spcBef>
              <a:spcAft>
                <a:spcPts val="0"/>
              </a:spcAft>
              <a:buClr>
                <a:schemeClr val="dk1"/>
              </a:buClr>
              <a:buSzPts val="1800"/>
              <a:buChar char="○"/>
              <a:defRPr/>
            </a:lvl5pPr>
            <a:lvl6pPr marL="2743200" lvl="5" indent="-342900" algn="l" rtl="0">
              <a:lnSpc>
                <a:spcPct val="90000"/>
              </a:lnSpc>
              <a:spcBef>
                <a:spcPts val="2100"/>
              </a:spcBef>
              <a:spcAft>
                <a:spcPts val="0"/>
              </a:spcAft>
              <a:buClr>
                <a:schemeClr val="dk1"/>
              </a:buClr>
              <a:buSzPts val="1800"/>
              <a:buChar char="■"/>
              <a:defRPr/>
            </a:lvl6pPr>
            <a:lvl7pPr marL="3200400" lvl="6" indent="-342900" algn="l" rtl="0">
              <a:lnSpc>
                <a:spcPct val="90000"/>
              </a:lnSpc>
              <a:spcBef>
                <a:spcPts val="2100"/>
              </a:spcBef>
              <a:spcAft>
                <a:spcPts val="0"/>
              </a:spcAft>
              <a:buClr>
                <a:schemeClr val="dk1"/>
              </a:buClr>
              <a:buSzPts val="1800"/>
              <a:buChar char="●"/>
              <a:defRPr/>
            </a:lvl7pPr>
            <a:lvl8pPr marL="3657600" lvl="7" indent="-342900" algn="l" rtl="0">
              <a:lnSpc>
                <a:spcPct val="90000"/>
              </a:lnSpc>
              <a:spcBef>
                <a:spcPts val="2100"/>
              </a:spcBef>
              <a:spcAft>
                <a:spcPts val="0"/>
              </a:spcAft>
              <a:buClr>
                <a:schemeClr val="dk1"/>
              </a:buClr>
              <a:buSzPts val="1800"/>
              <a:buChar char="○"/>
              <a:defRPr/>
            </a:lvl8pPr>
            <a:lvl9pPr marL="4114800" lvl="8" indent="-342900" algn="l" rtl="0">
              <a:lnSpc>
                <a:spcPct val="90000"/>
              </a:lnSpc>
              <a:spcBef>
                <a:spcPts val="2100"/>
              </a:spcBef>
              <a:spcAft>
                <a:spcPts val="2100"/>
              </a:spcAft>
              <a:buClr>
                <a:schemeClr val="dk1"/>
              </a:buClr>
              <a:buSzPts val="1800"/>
              <a:buChar char="■"/>
              <a:defRPr/>
            </a:lvl9pPr>
          </a:lstStyle>
          <a:p>
            <a:endParaRPr/>
          </a:p>
        </p:txBody>
      </p:sp>
      <p:sp>
        <p:nvSpPr>
          <p:cNvPr id="85" name="Google Shape;85;p1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6" name="Google Shape;86;p1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7" name="Google Shape;87;p1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8"/>
        <p:cNvGrpSpPr/>
        <p:nvPr/>
      </p:nvGrpSpPr>
      <p:grpSpPr>
        <a:xfrm>
          <a:off x="0" y="0"/>
          <a:ext cx="0" cy="0"/>
          <a:chOff x="0" y="0"/>
          <a:chExt cx="0" cy="0"/>
        </a:xfrm>
      </p:grpSpPr>
      <p:sp>
        <p:nvSpPr>
          <p:cNvPr id="89" name="Google Shape;89;p1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90" name="Google Shape;90;p14"/>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2100"/>
              </a:spcBef>
              <a:spcAft>
                <a:spcPts val="0"/>
              </a:spcAft>
              <a:buClr>
                <a:schemeClr val="dk1"/>
              </a:buClr>
              <a:buSzPts val="1800"/>
              <a:buChar char="○"/>
              <a:defRPr/>
            </a:lvl2pPr>
            <a:lvl3pPr marL="1371600" lvl="2" indent="-342900" algn="l" rtl="0">
              <a:lnSpc>
                <a:spcPct val="90000"/>
              </a:lnSpc>
              <a:spcBef>
                <a:spcPts val="2100"/>
              </a:spcBef>
              <a:spcAft>
                <a:spcPts val="0"/>
              </a:spcAft>
              <a:buClr>
                <a:schemeClr val="dk1"/>
              </a:buClr>
              <a:buSzPts val="1800"/>
              <a:buChar char="■"/>
              <a:defRPr/>
            </a:lvl3pPr>
            <a:lvl4pPr marL="1828800" lvl="3" indent="-342900" algn="l" rtl="0">
              <a:lnSpc>
                <a:spcPct val="90000"/>
              </a:lnSpc>
              <a:spcBef>
                <a:spcPts val="2100"/>
              </a:spcBef>
              <a:spcAft>
                <a:spcPts val="0"/>
              </a:spcAft>
              <a:buClr>
                <a:schemeClr val="dk1"/>
              </a:buClr>
              <a:buSzPts val="1800"/>
              <a:buChar char="●"/>
              <a:defRPr/>
            </a:lvl4pPr>
            <a:lvl5pPr marL="2286000" lvl="4" indent="-342900" algn="l" rtl="0">
              <a:lnSpc>
                <a:spcPct val="90000"/>
              </a:lnSpc>
              <a:spcBef>
                <a:spcPts val="2100"/>
              </a:spcBef>
              <a:spcAft>
                <a:spcPts val="0"/>
              </a:spcAft>
              <a:buClr>
                <a:schemeClr val="dk1"/>
              </a:buClr>
              <a:buSzPts val="1800"/>
              <a:buChar char="○"/>
              <a:defRPr/>
            </a:lvl5pPr>
            <a:lvl6pPr marL="2743200" lvl="5" indent="-342900" algn="l" rtl="0">
              <a:lnSpc>
                <a:spcPct val="90000"/>
              </a:lnSpc>
              <a:spcBef>
                <a:spcPts val="2100"/>
              </a:spcBef>
              <a:spcAft>
                <a:spcPts val="0"/>
              </a:spcAft>
              <a:buClr>
                <a:schemeClr val="dk1"/>
              </a:buClr>
              <a:buSzPts val="1800"/>
              <a:buChar char="■"/>
              <a:defRPr/>
            </a:lvl6pPr>
            <a:lvl7pPr marL="3200400" lvl="6" indent="-342900" algn="l" rtl="0">
              <a:lnSpc>
                <a:spcPct val="90000"/>
              </a:lnSpc>
              <a:spcBef>
                <a:spcPts val="2100"/>
              </a:spcBef>
              <a:spcAft>
                <a:spcPts val="0"/>
              </a:spcAft>
              <a:buClr>
                <a:schemeClr val="dk1"/>
              </a:buClr>
              <a:buSzPts val="1800"/>
              <a:buChar char="●"/>
              <a:defRPr/>
            </a:lvl7pPr>
            <a:lvl8pPr marL="3657600" lvl="7" indent="-342900" algn="l" rtl="0">
              <a:lnSpc>
                <a:spcPct val="90000"/>
              </a:lnSpc>
              <a:spcBef>
                <a:spcPts val="2100"/>
              </a:spcBef>
              <a:spcAft>
                <a:spcPts val="0"/>
              </a:spcAft>
              <a:buClr>
                <a:schemeClr val="dk1"/>
              </a:buClr>
              <a:buSzPts val="1800"/>
              <a:buChar char="○"/>
              <a:defRPr/>
            </a:lvl8pPr>
            <a:lvl9pPr marL="4114800" lvl="8" indent="-342900" algn="l" rtl="0">
              <a:lnSpc>
                <a:spcPct val="90000"/>
              </a:lnSpc>
              <a:spcBef>
                <a:spcPts val="2100"/>
              </a:spcBef>
              <a:spcAft>
                <a:spcPts val="2100"/>
              </a:spcAft>
              <a:buClr>
                <a:schemeClr val="dk1"/>
              </a:buClr>
              <a:buSzPts val="1800"/>
              <a:buChar char="■"/>
              <a:defRPr/>
            </a:lvl9pPr>
          </a:lstStyle>
          <a:p>
            <a:endParaRPr/>
          </a:p>
        </p:txBody>
      </p:sp>
      <p:sp>
        <p:nvSpPr>
          <p:cNvPr id="91" name="Google Shape;91;p14"/>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2100"/>
              </a:spcBef>
              <a:spcAft>
                <a:spcPts val="0"/>
              </a:spcAft>
              <a:buClr>
                <a:schemeClr val="dk1"/>
              </a:buClr>
              <a:buSzPts val="1800"/>
              <a:buChar char="○"/>
              <a:defRPr/>
            </a:lvl2pPr>
            <a:lvl3pPr marL="1371600" lvl="2" indent="-342900" algn="l" rtl="0">
              <a:lnSpc>
                <a:spcPct val="90000"/>
              </a:lnSpc>
              <a:spcBef>
                <a:spcPts val="2100"/>
              </a:spcBef>
              <a:spcAft>
                <a:spcPts val="0"/>
              </a:spcAft>
              <a:buClr>
                <a:schemeClr val="dk1"/>
              </a:buClr>
              <a:buSzPts val="1800"/>
              <a:buChar char="■"/>
              <a:defRPr/>
            </a:lvl3pPr>
            <a:lvl4pPr marL="1828800" lvl="3" indent="-342900" algn="l" rtl="0">
              <a:lnSpc>
                <a:spcPct val="90000"/>
              </a:lnSpc>
              <a:spcBef>
                <a:spcPts val="2100"/>
              </a:spcBef>
              <a:spcAft>
                <a:spcPts val="0"/>
              </a:spcAft>
              <a:buClr>
                <a:schemeClr val="dk1"/>
              </a:buClr>
              <a:buSzPts val="1800"/>
              <a:buChar char="●"/>
              <a:defRPr/>
            </a:lvl4pPr>
            <a:lvl5pPr marL="2286000" lvl="4" indent="-342900" algn="l" rtl="0">
              <a:lnSpc>
                <a:spcPct val="90000"/>
              </a:lnSpc>
              <a:spcBef>
                <a:spcPts val="2100"/>
              </a:spcBef>
              <a:spcAft>
                <a:spcPts val="0"/>
              </a:spcAft>
              <a:buClr>
                <a:schemeClr val="dk1"/>
              </a:buClr>
              <a:buSzPts val="1800"/>
              <a:buChar char="○"/>
              <a:defRPr/>
            </a:lvl5pPr>
            <a:lvl6pPr marL="2743200" lvl="5" indent="-342900" algn="l" rtl="0">
              <a:lnSpc>
                <a:spcPct val="90000"/>
              </a:lnSpc>
              <a:spcBef>
                <a:spcPts val="2100"/>
              </a:spcBef>
              <a:spcAft>
                <a:spcPts val="0"/>
              </a:spcAft>
              <a:buClr>
                <a:schemeClr val="dk1"/>
              </a:buClr>
              <a:buSzPts val="1800"/>
              <a:buChar char="■"/>
              <a:defRPr/>
            </a:lvl6pPr>
            <a:lvl7pPr marL="3200400" lvl="6" indent="-342900" algn="l" rtl="0">
              <a:lnSpc>
                <a:spcPct val="90000"/>
              </a:lnSpc>
              <a:spcBef>
                <a:spcPts val="2100"/>
              </a:spcBef>
              <a:spcAft>
                <a:spcPts val="0"/>
              </a:spcAft>
              <a:buClr>
                <a:schemeClr val="dk1"/>
              </a:buClr>
              <a:buSzPts val="1800"/>
              <a:buChar char="●"/>
              <a:defRPr/>
            </a:lvl7pPr>
            <a:lvl8pPr marL="3657600" lvl="7" indent="-342900" algn="l" rtl="0">
              <a:lnSpc>
                <a:spcPct val="90000"/>
              </a:lnSpc>
              <a:spcBef>
                <a:spcPts val="2100"/>
              </a:spcBef>
              <a:spcAft>
                <a:spcPts val="0"/>
              </a:spcAft>
              <a:buClr>
                <a:schemeClr val="dk1"/>
              </a:buClr>
              <a:buSzPts val="1800"/>
              <a:buChar char="○"/>
              <a:defRPr/>
            </a:lvl8pPr>
            <a:lvl9pPr marL="4114800" lvl="8" indent="-342900" algn="l" rtl="0">
              <a:lnSpc>
                <a:spcPct val="90000"/>
              </a:lnSpc>
              <a:spcBef>
                <a:spcPts val="2100"/>
              </a:spcBef>
              <a:spcAft>
                <a:spcPts val="2100"/>
              </a:spcAft>
              <a:buClr>
                <a:schemeClr val="dk1"/>
              </a:buClr>
              <a:buSzPts val="1800"/>
              <a:buChar char="■"/>
              <a:defRPr/>
            </a:lvl9pPr>
          </a:lstStyle>
          <a:p>
            <a:endParaRPr/>
          </a:p>
        </p:txBody>
      </p:sp>
      <p:sp>
        <p:nvSpPr>
          <p:cNvPr id="92" name="Google Shape;92;p1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3" name="Google Shape;93;p1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4" name="Google Shape;94;p1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7"/>
        <p:cNvGrpSpPr/>
        <p:nvPr/>
      </p:nvGrpSpPr>
      <p:grpSpPr>
        <a:xfrm>
          <a:off x="0" y="0"/>
          <a:ext cx="0" cy="0"/>
          <a:chOff x="0" y="0"/>
          <a:chExt cx="0" cy="0"/>
        </a:xfrm>
      </p:grpSpPr>
      <p:grpSp>
        <p:nvGrpSpPr>
          <p:cNvPr id="18" name="Google Shape;18;p3"/>
          <p:cNvGrpSpPr/>
          <p:nvPr/>
        </p:nvGrpSpPr>
        <p:grpSpPr>
          <a:xfrm>
            <a:off x="1107036" y="1588427"/>
            <a:ext cx="994316" cy="61102"/>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21" name="Google Shape;21;p3"/>
          <p:cNvSpPr txBox="1">
            <a:spLocks noGrp="1"/>
          </p:cNvSpPr>
          <p:nvPr>
            <p:ph type="title"/>
          </p:nvPr>
        </p:nvSpPr>
        <p:spPr>
          <a:xfrm>
            <a:off x="972600" y="1763267"/>
            <a:ext cx="10251300" cy="2024700"/>
          </a:xfrm>
          <a:prstGeom prst="rect">
            <a:avLst/>
          </a:prstGeom>
        </p:spPr>
        <p:txBody>
          <a:bodyPr spcFirstLastPara="1" wrap="square" lIns="121900" tIns="121900" rIns="121900" bIns="121900" anchor="t" anchorCtr="0"/>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22" name="Google Shape;22;p3"/>
          <p:cNvSpPr txBox="1">
            <a:spLocks noGrp="1"/>
          </p:cNvSpPr>
          <p:nvPr>
            <p:ph type="sldNum" idx="12"/>
          </p:nvPr>
        </p:nvSpPr>
        <p:spPr>
          <a:xfrm>
            <a:off x="11381736" y="6333134"/>
            <a:ext cx="731700" cy="524700"/>
          </a:xfrm>
          <a:prstGeom prst="rect">
            <a:avLst/>
          </a:prstGeom>
        </p:spPr>
        <p:txBody>
          <a:bodyPr spcFirstLastPara="1" wrap="square" lIns="121900" tIns="121900" rIns="121900" bIns="121900"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p:nvPr/>
        </p:nvSpPr>
        <p:spPr>
          <a:xfrm>
            <a:off x="0" y="0"/>
            <a:ext cx="12192000" cy="6504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25" name="Google Shape;25;p4"/>
          <p:cNvGrpSpPr/>
          <p:nvPr/>
        </p:nvGrpSpPr>
        <p:grpSpPr>
          <a:xfrm>
            <a:off x="1107036" y="1588427"/>
            <a:ext cx="994316" cy="61102"/>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28" name="Google Shape;28;p4"/>
          <p:cNvSpPr txBox="1">
            <a:spLocks noGrp="1"/>
          </p:cNvSpPr>
          <p:nvPr>
            <p:ph type="title"/>
          </p:nvPr>
        </p:nvSpPr>
        <p:spPr>
          <a:xfrm>
            <a:off x="972600" y="1758200"/>
            <a:ext cx="10251600" cy="713700"/>
          </a:xfrm>
          <a:prstGeom prst="rect">
            <a:avLst/>
          </a:prstGeom>
        </p:spPr>
        <p:txBody>
          <a:bodyPr spcFirstLastPara="1" wrap="square" lIns="121900" tIns="121900" rIns="121900" bIns="121900" anchor="t" anchorCtr="0"/>
          <a:lstStyle>
            <a:lvl1pPr lvl="0">
              <a:spcBef>
                <a:spcPts val="0"/>
              </a:spcBef>
              <a:spcAft>
                <a:spcPts val="0"/>
              </a:spcAft>
              <a:buClr>
                <a:schemeClr val="dk2"/>
              </a:buClr>
              <a:buSzPts val="3500"/>
              <a:buNone/>
              <a:defRPr sz="3500">
                <a:solidFill>
                  <a:schemeClr val="dk2"/>
                </a:solidFill>
              </a:defRPr>
            </a:lvl1pPr>
            <a:lvl2pPr lvl="1">
              <a:spcBef>
                <a:spcPts val="0"/>
              </a:spcBef>
              <a:spcAft>
                <a:spcPts val="0"/>
              </a:spcAft>
              <a:buClr>
                <a:schemeClr val="dk2"/>
              </a:buClr>
              <a:buSzPts val="3500"/>
              <a:buNone/>
              <a:defRPr sz="3500">
                <a:solidFill>
                  <a:schemeClr val="dk2"/>
                </a:solidFill>
              </a:defRPr>
            </a:lvl2pPr>
            <a:lvl3pPr lvl="2">
              <a:spcBef>
                <a:spcPts val="0"/>
              </a:spcBef>
              <a:spcAft>
                <a:spcPts val="0"/>
              </a:spcAft>
              <a:buClr>
                <a:schemeClr val="dk2"/>
              </a:buClr>
              <a:buSzPts val="3500"/>
              <a:buNone/>
              <a:defRPr sz="3500">
                <a:solidFill>
                  <a:schemeClr val="dk2"/>
                </a:solidFill>
              </a:defRPr>
            </a:lvl3pPr>
            <a:lvl4pPr lvl="3">
              <a:spcBef>
                <a:spcPts val="0"/>
              </a:spcBef>
              <a:spcAft>
                <a:spcPts val="0"/>
              </a:spcAft>
              <a:buClr>
                <a:schemeClr val="dk2"/>
              </a:buClr>
              <a:buSzPts val="3500"/>
              <a:buNone/>
              <a:defRPr sz="3500">
                <a:solidFill>
                  <a:schemeClr val="dk2"/>
                </a:solidFill>
              </a:defRPr>
            </a:lvl4pPr>
            <a:lvl5pPr lvl="4">
              <a:spcBef>
                <a:spcPts val="0"/>
              </a:spcBef>
              <a:spcAft>
                <a:spcPts val="0"/>
              </a:spcAft>
              <a:buClr>
                <a:schemeClr val="dk2"/>
              </a:buClr>
              <a:buSzPts val="3500"/>
              <a:buNone/>
              <a:defRPr sz="3500">
                <a:solidFill>
                  <a:schemeClr val="dk2"/>
                </a:solidFill>
              </a:defRPr>
            </a:lvl5pPr>
            <a:lvl6pPr lvl="5">
              <a:spcBef>
                <a:spcPts val="0"/>
              </a:spcBef>
              <a:spcAft>
                <a:spcPts val="0"/>
              </a:spcAft>
              <a:buClr>
                <a:schemeClr val="dk2"/>
              </a:buClr>
              <a:buSzPts val="3500"/>
              <a:buNone/>
              <a:defRPr sz="3500">
                <a:solidFill>
                  <a:schemeClr val="dk2"/>
                </a:solidFill>
              </a:defRPr>
            </a:lvl6pPr>
            <a:lvl7pPr lvl="6">
              <a:spcBef>
                <a:spcPts val="0"/>
              </a:spcBef>
              <a:spcAft>
                <a:spcPts val="0"/>
              </a:spcAft>
              <a:buClr>
                <a:schemeClr val="dk2"/>
              </a:buClr>
              <a:buSzPts val="3500"/>
              <a:buNone/>
              <a:defRPr sz="3500">
                <a:solidFill>
                  <a:schemeClr val="dk2"/>
                </a:solidFill>
              </a:defRPr>
            </a:lvl7pPr>
            <a:lvl8pPr lvl="7">
              <a:spcBef>
                <a:spcPts val="0"/>
              </a:spcBef>
              <a:spcAft>
                <a:spcPts val="0"/>
              </a:spcAft>
              <a:buClr>
                <a:schemeClr val="dk2"/>
              </a:buClr>
              <a:buSzPts val="3500"/>
              <a:buNone/>
              <a:defRPr sz="3500">
                <a:solidFill>
                  <a:schemeClr val="dk2"/>
                </a:solidFill>
              </a:defRPr>
            </a:lvl8pPr>
            <a:lvl9pPr lvl="8">
              <a:spcBef>
                <a:spcPts val="0"/>
              </a:spcBef>
              <a:spcAft>
                <a:spcPts val="0"/>
              </a:spcAft>
              <a:buClr>
                <a:schemeClr val="dk2"/>
              </a:buClr>
              <a:buSzPts val="3500"/>
              <a:buNone/>
              <a:defRPr sz="3500">
                <a:solidFill>
                  <a:schemeClr val="dk2"/>
                </a:solidFill>
              </a:defRPr>
            </a:lvl9pPr>
          </a:lstStyle>
          <a:p>
            <a:endParaRPr/>
          </a:p>
        </p:txBody>
      </p:sp>
      <p:sp>
        <p:nvSpPr>
          <p:cNvPr id="29" name="Google Shape;29;p4"/>
          <p:cNvSpPr txBox="1">
            <a:spLocks noGrp="1"/>
          </p:cNvSpPr>
          <p:nvPr>
            <p:ph type="body" idx="1"/>
          </p:nvPr>
        </p:nvSpPr>
        <p:spPr>
          <a:xfrm>
            <a:off x="972600" y="2771833"/>
            <a:ext cx="10251600" cy="3014700"/>
          </a:xfrm>
          <a:prstGeom prst="rect">
            <a:avLst/>
          </a:prstGeom>
        </p:spPr>
        <p:txBody>
          <a:bodyPr spcFirstLastPara="1" wrap="square" lIns="121900" tIns="121900" rIns="121900" bIns="121900" anchor="t" anchorCtr="0"/>
          <a:lstStyle>
            <a:lvl1pPr marL="457200" lvl="0" indent="-336550">
              <a:spcBef>
                <a:spcPts val="0"/>
              </a:spcBef>
              <a:spcAft>
                <a:spcPts val="0"/>
              </a:spcAft>
              <a:buSzPts val="1700"/>
              <a:buChar char="●"/>
              <a:defRPr/>
            </a:lvl1pPr>
            <a:lvl2pPr marL="914400" lvl="1" indent="-323850">
              <a:spcBef>
                <a:spcPts val="2100"/>
              </a:spcBef>
              <a:spcAft>
                <a:spcPts val="0"/>
              </a:spcAft>
              <a:buSzPts val="1500"/>
              <a:buChar char="○"/>
              <a:defRPr/>
            </a:lvl2pPr>
            <a:lvl3pPr marL="1371600" lvl="2" indent="-323850">
              <a:spcBef>
                <a:spcPts val="2100"/>
              </a:spcBef>
              <a:spcAft>
                <a:spcPts val="0"/>
              </a:spcAft>
              <a:buSzPts val="1500"/>
              <a:buChar char="■"/>
              <a:defRPr/>
            </a:lvl3pPr>
            <a:lvl4pPr marL="1828800" lvl="3" indent="-323850">
              <a:spcBef>
                <a:spcPts val="2100"/>
              </a:spcBef>
              <a:spcAft>
                <a:spcPts val="0"/>
              </a:spcAft>
              <a:buSzPts val="1500"/>
              <a:buChar char="●"/>
              <a:defRPr/>
            </a:lvl4pPr>
            <a:lvl5pPr marL="2286000" lvl="4" indent="-323850">
              <a:spcBef>
                <a:spcPts val="2100"/>
              </a:spcBef>
              <a:spcAft>
                <a:spcPts val="0"/>
              </a:spcAft>
              <a:buSzPts val="1500"/>
              <a:buChar char="○"/>
              <a:defRPr/>
            </a:lvl5pPr>
            <a:lvl6pPr marL="2743200" lvl="5" indent="-323850">
              <a:spcBef>
                <a:spcPts val="2100"/>
              </a:spcBef>
              <a:spcAft>
                <a:spcPts val="0"/>
              </a:spcAft>
              <a:buSzPts val="1500"/>
              <a:buChar char="■"/>
              <a:defRPr/>
            </a:lvl6pPr>
            <a:lvl7pPr marL="3200400" lvl="6" indent="-323850">
              <a:spcBef>
                <a:spcPts val="2100"/>
              </a:spcBef>
              <a:spcAft>
                <a:spcPts val="0"/>
              </a:spcAft>
              <a:buSzPts val="1500"/>
              <a:buChar char="●"/>
              <a:defRPr/>
            </a:lvl7pPr>
            <a:lvl8pPr marL="3657600" lvl="7" indent="-323850">
              <a:spcBef>
                <a:spcPts val="2100"/>
              </a:spcBef>
              <a:spcAft>
                <a:spcPts val="0"/>
              </a:spcAft>
              <a:buSzPts val="1500"/>
              <a:buChar char="○"/>
              <a:defRPr/>
            </a:lvl8pPr>
            <a:lvl9pPr marL="4114800" lvl="8" indent="-323850">
              <a:spcBef>
                <a:spcPts val="2100"/>
              </a:spcBef>
              <a:spcAft>
                <a:spcPts val="2100"/>
              </a:spcAft>
              <a:buSzPts val="1500"/>
              <a:buChar char="■"/>
              <a:defRPr/>
            </a:lvl9pPr>
          </a:lstStyle>
          <a:p>
            <a:endParaRPr/>
          </a:p>
        </p:txBody>
      </p:sp>
      <p:sp>
        <p:nvSpPr>
          <p:cNvPr id="30" name="Google Shape;30;p4"/>
          <p:cNvSpPr txBox="1">
            <a:spLocks noGrp="1"/>
          </p:cNvSpPr>
          <p:nvPr>
            <p:ph type="sldNum" idx="12"/>
          </p:nvPr>
        </p:nvSpPr>
        <p:spPr>
          <a:xfrm>
            <a:off x="11381736" y="6333134"/>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p5"/>
          <p:cNvSpPr/>
          <p:nvPr/>
        </p:nvSpPr>
        <p:spPr>
          <a:xfrm>
            <a:off x="0" y="0"/>
            <a:ext cx="12192000" cy="6504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33" name="Google Shape;33;p5"/>
          <p:cNvGrpSpPr/>
          <p:nvPr/>
        </p:nvGrpSpPr>
        <p:grpSpPr>
          <a:xfrm>
            <a:off x="1107036" y="1588427"/>
            <a:ext cx="994316" cy="61102"/>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36" name="Google Shape;36;p5"/>
          <p:cNvSpPr txBox="1">
            <a:spLocks noGrp="1"/>
          </p:cNvSpPr>
          <p:nvPr>
            <p:ph type="title"/>
          </p:nvPr>
        </p:nvSpPr>
        <p:spPr>
          <a:xfrm>
            <a:off x="972600" y="1758200"/>
            <a:ext cx="10251300" cy="713700"/>
          </a:xfrm>
          <a:prstGeom prst="rect">
            <a:avLst/>
          </a:prstGeom>
        </p:spPr>
        <p:txBody>
          <a:bodyPr spcFirstLastPara="1" wrap="square" lIns="121900" tIns="121900" rIns="121900" bIns="121900" anchor="t" anchorCtr="0"/>
          <a:lstStyle>
            <a:lvl1pPr lvl="0">
              <a:spcBef>
                <a:spcPts val="0"/>
              </a:spcBef>
              <a:spcAft>
                <a:spcPts val="0"/>
              </a:spcAft>
              <a:buClr>
                <a:schemeClr val="dk2"/>
              </a:buClr>
              <a:buSzPts val="3500"/>
              <a:buNone/>
              <a:defRPr sz="3500">
                <a:solidFill>
                  <a:schemeClr val="dk2"/>
                </a:solidFill>
              </a:defRPr>
            </a:lvl1pPr>
            <a:lvl2pPr lvl="1">
              <a:spcBef>
                <a:spcPts val="0"/>
              </a:spcBef>
              <a:spcAft>
                <a:spcPts val="0"/>
              </a:spcAft>
              <a:buClr>
                <a:schemeClr val="dk2"/>
              </a:buClr>
              <a:buSzPts val="3500"/>
              <a:buNone/>
              <a:defRPr sz="3500">
                <a:solidFill>
                  <a:schemeClr val="dk2"/>
                </a:solidFill>
              </a:defRPr>
            </a:lvl2pPr>
            <a:lvl3pPr lvl="2">
              <a:spcBef>
                <a:spcPts val="0"/>
              </a:spcBef>
              <a:spcAft>
                <a:spcPts val="0"/>
              </a:spcAft>
              <a:buClr>
                <a:schemeClr val="dk2"/>
              </a:buClr>
              <a:buSzPts val="3500"/>
              <a:buNone/>
              <a:defRPr sz="3500">
                <a:solidFill>
                  <a:schemeClr val="dk2"/>
                </a:solidFill>
              </a:defRPr>
            </a:lvl3pPr>
            <a:lvl4pPr lvl="3">
              <a:spcBef>
                <a:spcPts val="0"/>
              </a:spcBef>
              <a:spcAft>
                <a:spcPts val="0"/>
              </a:spcAft>
              <a:buClr>
                <a:schemeClr val="dk2"/>
              </a:buClr>
              <a:buSzPts val="3500"/>
              <a:buNone/>
              <a:defRPr sz="3500">
                <a:solidFill>
                  <a:schemeClr val="dk2"/>
                </a:solidFill>
              </a:defRPr>
            </a:lvl4pPr>
            <a:lvl5pPr lvl="4">
              <a:spcBef>
                <a:spcPts val="0"/>
              </a:spcBef>
              <a:spcAft>
                <a:spcPts val="0"/>
              </a:spcAft>
              <a:buClr>
                <a:schemeClr val="dk2"/>
              </a:buClr>
              <a:buSzPts val="3500"/>
              <a:buNone/>
              <a:defRPr sz="3500">
                <a:solidFill>
                  <a:schemeClr val="dk2"/>
                </a:solidFill>
              </a:defRPr>
            </a:lvl5pPr>
            <a:lvl6pPr lvl="5">
              <a:spcBef>
                <a:spcPts val="0"/>
              </a:spcBef>
              <a:spcAft>
                <a:spcPts val="0"/>
              </a:spcAft>
              <a:buClr>
                <a:schemeClr val="dk2"/>
              </a:buClr>
              <a:buSzPts val="3500"/>
              <a:buNone/>
              <a:defRPr sz="3500">
                <a:solidFill>
                  <a:schemeClr val="dk2"/>
                </a:solidFill>
              </a:defRPr>
            </a:lvl6pPr>
            <a:lvl7pPr lvl="6">
              <a:spcBef>
                <a:spcPts val="0"/>
              </a:spcBef>
              <a:spcAft>
                <a:spcPts val="0"/>
              </a:spcAft>
              <a:buClr>
                <a:schemeClr val="dk2"/>
              </a:buClr>
              <a:buSzPts val="3500"/>
              <a:buNone/>
              <a:defRPr sz="3500">
                <a:solidFill>
                  <a:schemeClr val="dk2"/>
                </a:solidFill>
              </a:defRPr>
            </a:lvl7pPr>
            <a:lvl8pPr lvl="7">
              <a:spcBef>
                <a:spcPts val="0"/>
              </a:spcBef>
              <a:spcAft>
                <a:spcPts val="0"/>
              </a:spcAft>
              <a:buClr>
                <a:schemeClr val="dk2"/>
              </a:buClr>
              <a:buSzPts val="3500"/>
              <a:buNone/>
              <a:defRPr sz="3500">
                <a:solidFill>
                  <a:schemeClr val="dk2"/>
                </a:solidFill>
              </a:defRPr>
            </a:lvl8pPr>
            <a:lvl9pPr lvl="8">
              <a:spcBef>
                <a:spcPts val="0"/>
              </a:spcBef>
              <a:spcAft>
                <a:spcPts val="0"/>
              </a:spcAft>
              <a:buClr>
                <a:schemeClr val="dk2"/>
              </a:buClr>
              <a:buSzPts val="3500"/>
              <a:buNone/>
              <a:defRPr sz="3500">
                <a:solidFill>
                  <a:schemeClr val="dk2"/>
                </a:solidFill>
              </a:defRPr>
            </a:lvl9pPr>
          </a:lstStyle>
          <a:p>
            <a:endParaRPr/>
          </a:p>
        </p:txBody>
      </p:sp>
      <p:sp>
        <p:nvSpPr>
          <p:cNvPr id="37" name="Google Shape;37;p5"/>
          <p:cNvSpPr txBox="1">
            <a:spLocks noGrp="1"/>
          </p:cNvSpPr>
          <p:nvPr>
            <p:ph type="body" idx="1"/>
          </p:nvPr>
        </p:nvSpPr>
        <p:spPr>
          <a:xfrm>
            <a:off x="972434" y="2771833"/>
            <a:ext cx="5032500" cy="3014700"/>
          </a:xfrm>
          <a:prstGeom prst="rect">
            <a:avLst/>
          </a:prstGeom>
        </p:spPr>
        <p:txBody>
          <a:bodyPr spcFirstLastPara="1" wrap="square" lIns="121900" tIns="121900" rIns="121900" bIns="121900" anchor="t" anchorCtr="0"/>
          <a:lstStyle>
            <a:lvl1pPr marL="457200" lvl="0" indent="-336550">
              <a:spcBef>
                <a:spcPts val="0"/>
              </a:spcBef>
              <a:spcAft>
                <a:spcPts val="0"/>
              </a:spcAft>
              <a:buSzPts val="1700"/>
              <a:buChar char="●"/>
              <a:defRPr/>
            </a:lvl1pPr>
            <a:lvl2pPr marL="914400" lvl="1" indent="-323850">
              <a:spcBef>
                <a:spcPts val="2100"/>
              </a:spcBef>
              <a:spcAft>
                <a:spcPts val="0"/>
              </a:spcAft>
              <a:buSzPts val="1500"/>
              <a:buChar char="○"/>
              <a:defRPr/>
            </a:lvl2pPr>
            <a:lvl3pPr marL="1371600" lvl="2" indent="-323850">
              <a:spcBef>
                <a:spcPts val="2100"/>
              </a:spcBef>
              <a:spcAft>
                <a:spcPts val="0"/>
              </a:spcAft>
              <a:buSzPts val="1500"/>
              <a:buChar char="■"/>
              <a:defRPr/>
            </a:lvl3pPr>
            <a:lvl4pPr marL="1828800" lvl="3" indent="-323850">
              <a:spcBef>
                <a:spcPts val="2100"/>
              </a:spcBef>
              <a:spcAft>
                <a:spcPts val="0"/>
              </a:spcAft>
              <a:buSzPts val="1500"/>
              <a:buChar char="●"/>
              <a:defRPr/>
            </a:lvl4pPr>
            <a:lvl5pPr marL="2286000" lvl="4" indent="-323850">
              <a:spcBef>
                <a:spcPts val="2100"/>
              </a:spcBef>
              <a:spcAft>
                <a:spcPts val="0"/>
              </a:spcAft>
              <a:buSzPts val="1500"/>
              <a:buChar char="○"/>
              <a:defRPr/>
            </a:lvl5pPr>
            <a:lvl6pPr marL="2743200" lvl="5" indent="-323850">
              <a:spcBef>
                <a:spcPts val="2100"/>
              </a:spcBef>
              <a:spcAft>
                <a:spcPts val="0"/>
              </a:spcAft>
              <a:buSzPts val="1500"/>
              <a:buChar char="■"/>
              <a:defRPr/>
            </a:lvl6pPr>
            <a:lvl7pPr marL="3200400" lvl="6" indent="-323850">
              <a:spcBef>
                <a:spcPts val="2100"/>
              </a:spcBef>
              <a:spcAft>
                <a:spcPts val="0"/>
              </a:spcAft>
              <a:buSzPts val="1500"/>
              <a:buChar char="●"/>
              <a:defRPr/>
            </a:lvl7pPr>
            <a:lvl8pPr marL="3657600" lvl="7" indent="-323850">
              <a:spcBef>
                <a:spcPts val="2100"/>
              </a:spcBef>
              <a:spcAft>
                <a:spcPts val="0"/>
              </a:spcAft>
              <a:buSzPts val="1500"/>
              <a:buChar char="○"/>
              <a:defRPr/>
            </a:lvl8pPr>
            <a:lvl9pPr marL="4114800" lvl="8" indent="-323850">
              <a:spcBef>
                <a:spcPts val="2100"/>
              </a:spcBef>
              <a:spcAft>
                <a:spcPts val="2100"/>
              </a:spcAft>
              <a:buSzPts val="1500"/>
              <a:buChar char="■"/>
              <a:defRPr/>
            </a:lvl9pPr>
          </a:lstStyle>
          <a:p>
            <a:endParaRPr/>
          </a:p>
        </p:txBody>
      </p:sp>
      <p:sp>
        <p:nvSpPr>
          <p:cNvPr id="38" name="Google Shape;38;p5"/>
          <p:cNvSpPr txBox="1">
            <a:spLocks noGrp="1"/>
          </p:cNvSpPr>
          <p:nvPr>
            <p:ph type="body" idx="2"/>
          </p:nvPr>
        </p:nvSpPr>
        <p:spPr>
          <a:xfrm>
            <a:off x="6191471" y="2771833"/>
            <a:ext cx="5032500" cy="3014700"/>
          </a:xfrm>
          <a:prstGeom prst="rect">
            <a:avLst/>
          </a:prstGeom>
        </p:spPr>
        <p:txBody>
          <a:bodyPr spcFirstLastPara="1" wrap="square" lIns="121900" tIns="121900" rIns="121900" bIns="121900" anchor="t" anchorCtr="0"/>
          <a:lstStyle>
            <a:lvl1pPr marL="457200" lvl="0" indent="-336550">
              <a:spcBef>
                <a:spcPts val="0"/>
              </a:spcBef>
              <a:spcAft>
                <a:spcPts val="0"/>
              </a:spcAft>
              <a:buSzPts val="1700"/>
              <a:buChar char="●"/>
              <a:defRPr/>
            </a:lvl1pPr>
            <a:lvl2pPr marL="914400" lvl="1" indent="-323850">
              <a:spcBef>
                <a:spcPts val="2100"/>
              </a:spcBef>
              <a:spcAft>
                <a:spcPts val="0"/>
              </a:spcAft>
              <a:buSzPts val="1500"/>
              <a:buChar char="○"/>
              <a:defRPr/>
            </a:lvl2pPr>
            <a:lvl3pPr marL="1371600" lvl="2" indent="-323850">
              <a:spcBef>
                <a:spcPts val="2100"/>
              </a:spcBef>
              <a:spcAft>
                <a:spcPts val="0"/>
              </a:spcAft>
              <a:buSzPts val="1500"/>
              <a:buChar char="■"/>
              <a:defRPr/>
            </a:lvl3pPr>
            <a:lvl4pPr marL="1828800" lvl="3" indent="-323850">
              <a:spcBef>
                <a:spcPts val="2100"/>
              </a:spcBef>
              <a:spcAft>
                <a:spcPts val="0"/>
              </a:spcAft>
              <a:buSzPts val="1500"/>
              <a:buChar char="●"/>
              <a:defRPr/>
            </a:lvl4pPr>
            <a:lvl5pPr marL="2286000" lvl="4" indent="-323850">
              <a:spcBef>
                <a:spcPts val="2100"/>
              </a:spcBef>
              <a:spcAft>
                <a:spcPts val="0"/>
              </a:spcAft>
              <a:buSzPts val="1500"/>
              <a:buChar char="○"/>
              <a:defRPr/>
            </a:lvl5pPr>
            <a:lvl6pPr marL="2743200" lvl="5" indent="-323850">
              <a:spcBef>
                <a:spcPts val="2100"/>
              </a:spcBef>
              <a:spcAft>
                <a:spcPts val="0"/>
              </a:spcAft>
              <a:buSzPts val="1500"/>
              <a:buChar char="■"/>
              <a:defRPr/>
            </a:lvl6pPr>
            <a:lvl7pPr marL="3200400" lvl="6" indent="-323850">
              <a:spcBef>
                <a:spcPts val="2100"/>
              </a:spcBef>
              <a:spcAft>
                <a:spcPts val="0"/>
              </a:spcAft>
              <a:buSzPts val="1500"/>
              <a:buChar char="●"/>
              <a:defRPr/>
            </a:lvl7pPr>
            <a:lvl8pPr marL="3657600" lvl="7" indent="-323850">
              <a:spcBef>
                <a:spcPts val="2100"/>
              </a:spcBef>
              <a:spcAft>
                <a:spcPts val="0"/>
              </a:spcAft>
              <a:buSzPts val="1500"/>
              <a:buChar char="○"/>
              <a:defRPr/>
            </a:lvl8pPr>
            <a:lvl9pPr marL="4114800" lvl="8" indent="-323850">
              <a:spcBef>
                <a:spcPts val="2100"/>
              </a:spcBef>
              <a:spcAft>
                <a:spcPts val="2100"/>
              </a:spcAft>
              <a:buSzPts val="1500"/>
              <a:buChar char="■"/>
              <a:defRPr/>
            </a:lvl9pPr>
          </a:lstStyle>
          <a:p>
            <a:endParaRPr/>
          </a:p>
        </p:txBody>
      </p:sp>
      <p:sp>
        <p:nvSpPr>
          <p:cNvPr id="39" name="Google Shape;39;p5"/>
          <p:cNvSpPr txBox="1">
            <a:spLocks noGrp="1"/>
          </p:cNvSpPr>
          <p:nvPr>
            <p:ph type="sldNum" idx="12"/>
          </p:nvPr>
        </p:nvSpPr>
        <p:spPr>
          <a:xfrm>
            <a:off x="11381736" y="6333134"/>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6"/>
          <p:cNvSpPr/>
          <p:nvPr/>
        </p:nvSpPr>
        <p:spPr>
          <a:xfrm>
            <a:off x="0" y="0"/>
            <a:ext cx="12192000" cy="6504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42" name="Google Shape;42;p6"/>
          <p:cNvGrpSpPr/>
          <p:nvPr/>
        </p:nvGrpSpPr>
        <p:grpSpPr>
          <a:xfrm>
            <a:off x="1107036" y="1588427"/>
            <a:ext cx="994316" cy="61102"/>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45" name="Google Shape;45;p6"/>
          <p:cNvSpPr txBox="1">
            <a:spLocks noGrp="1"/>
          </p:cNvSpPr>
          <p:nvPr>
            <p:ph type="title"/>
          </p:nvPr>
        </p:nvSpPr>
        <p:spPr>
          <a:xfrm>
            <a:off x="972600" y="1758200"/>
            <a:ext cx="10251300" cy="713700"/>
          </a:xfrm>
          <a:prstGeom prst="rect">
            <a:avLst/>
          </a:prstGeom>
        </p:spPr>
        <p:txBody>
          <a:bodyPr spcFirstLastPara="1" wrap="square" lIns="121900" tIns="121900" rIns="121900" bIns="121900" anchor="t" anchorCtr="0"/>
          <a:lstStyle>
            <a:lvl1pPr lvl="0">
              <a:spcBef>
                <a:spcPts val="0"/>
              </a:spcBef>
              <a:spcAft>
                <a:spcPts val="0"/>
              </a:spcAft>
              <a:buClr>
                <a:schemeClr val="dk2"/>
              </a:buClr>
              <a:buSzPts val="3500"/>
              <a:buNone/>
              <a:defRPr sz="3500">
                <a:solidFill>
                  <a:schemeClr val="dk2"/>
                </a:solidFill>
              </a:defRPr>
            </a:lvl1pPr>
            <a:lvl2pPr lvl="1">
              <a:spcBef>
                <a:spcPts val="0"/>
              </a:spcBef>
              <a:spcAft>
                <a:spcPts val="0"/>
              </a:spcAft>
              <a:buClr>
                <a:schemeClr val="dk2"/>
              </a:buClr>
              <a:buSzPts val="3500"/>
              <a:buNone/>
              <a:defRPr sz="3500">
                <a:solidFill>
                  <a:schemeClr val="dk2"/>
                </a:solidFill>
              </a:defRPr>
            </a:lvl2pPr>
            <a:lvl3pPr lvl="2">
              <a:spcBef>
                <a:spcPts val="0"/>
              </a:spcBef>
              <a:spcAft>
                <a:spcPts val="0"/>
              </a:spcAft>
              <a:buClr>
                <a:schemeClr val="dk2"/>
              </a:buClr>
              <a:buSzPts val="3500"/>
              <a:buNone/>
              <a:defRPr sz="3500">
                <a:solidFill>
                  <a:schemeClr val="dk2"/>
                </a:solidFill>
              </a:defRPr>
            </a:lvl3pPr>
            <a:lvl4pPr lvl="3">
              <a:spcBef>
                <a:spcPts val="0"/>
              </a:spcBef>
              <a:spcAft>
                <a:spcPts val="0"/>
              </a:spcAft>
              <a:buClr>
                <a:schemeClr val="dk2"/>
              </a:buClr>
              <a:buSzPts val="3500"/>
              <a:buNone/>
              <a:defRPr sz="3500">
                <a:solidFill>
                  <a:schemeClr val="dk2"/>
                </a:solidFill>
              </a:defRPr>
            </a:lvl4pPr>
            <a:lvl5pPr lvl="4">
              <a:spcBef>
                <a:spcPts val="0"/>
              </a:spcBef>
              <a:spcAft>
                <a:spcPts val="0"/>
              </a:spcAft>
              <a:buClr>
                <a:schemeClr val="dk2"/>
              </a:buClr>
              <a:buSzPts val="3500"/>
              <a:buNone/>
              <a:defRPr sz="3500">
                <a:solidFill>
                  <a:schemeClr val="dk2"/>
                </a:solidFill>
              </a:defRPr>
            </a:lvl5pPr>
            <a:lvl6pPr lvl="5">
              <a:spcBef>
                <a:spcPts val="0"/>
              </a:spcBef>
              <a:spcAft>
                <a:spcPts val="0"/>
              </a:spcAft>
              <a:buClr>
                <a:schemeClr val="dk2"/>
              </a:buClr>
              <a:buSzPts val="3500"/>
              <a:buNone/>
              <a:defRPr sz="3500">
                <a:solidFill>
                  <a:schemeClr val="dk2"/>
                </a:solidFill>
              </a:defRPr>
            </a:lvl6pPr>
            <a:lvl7pPr lvl="6">
              <a:spcBef>
                <a:spcPts val="0"/>
              </a:spcBef>
              <a:spcAft>
                <a:spcPts val="0"/>
              </a:spcAft>
              <a:buClr>
                <a:schemeClr val="dk2"/>
              </a:buClr>
              <a:buSzPts val="3500"/>
              <a:buNone/>
              <a:defRPr sz="3500">
                <a:solidFill>
                  <a:schemeClr val="dk2"/>
                </a:solidFill>
              </a:defRPr>
            </a:lvl7pPr>
            <a:lvl8pPr lvl="7">
              <a:spcBef>
                <a:spcPts val="0"/>
              </a:spcBef>
              <a:spcAft>
                <a:spcPts val="0"/>
              </a:spcAft>
              <a:buClr>
                <a:schemeClr val="dk2"/>
              </a:buClr>
              <a:buSzPts val="3500"/>
              <a:buNone/>
              <a:defRPr sz="3500">
                <a:solidFill>
                  <a:schemeClr val="dk2"/>
                </a:solidFill>
              </a:defRPr>
            </a:lvl8pPr>
            <a:lvl9pPr lvl="8">
              <a:spcBef>
                <a:spcPts val="0"/>
              </a:spcBef>
              <a:spcAft>
                <a:spcPts val="0"/>
              </a:spcAft>
              <a:buClr>
                <a:schemeClr val="dk2"/>
              </a:buClr>
              <a:buSzPts val="3500"/>
              <a:buNone/>
              <a:defRPr sz="3500">
                <a:solidFill>
                  <a:schemeClr val="dk2"/>
                </a:solidFill>
              </a:defRPr>
            </a:lvl9pPr>
          </a:lstStyle>
          <a:p>
            <a:endParaRPr/>
          </a:p>
        </p:txBody>
      </p:sp>
      <p:sp>
        <p:nvSpPr>
          <p:cNvPr id="46" name="Google Shape;46;p6"/>
          <p:cNvSpPr txBox="1">
            <a:spLocks noGrp="1"/>
          </p:cNvSpPr>
          <p:nvPr>
            <p:ph type="sldNum" idx="12"/>
          </p:nvPr>
        </p:nvSpPr>
        <p:spPr>
          <a:xfrm>
            <a:off x="11381736" y="6333134"/>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Google Shape;48;p7"/>
          <p:cNvSpPr/>
          <p:nvPr/>
        </p:nvSpPr>
        <p:spPr>
          <a:xfrm>
            <a:off x="0" y="0"/>
            <a:ext cx="12192000" cy="6504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49" name="Google Shape;49;p7"/>
          <p:cNvGrpSpPr/>
          <p:nvPr/>
        </p:nvGrpSpPr>
        <p:grpSpPr>
          <a:xfrm>
            <a:off x="1107036" y="1588427"/>
            <a:ext cx="994316" cy="61102"/>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52" name="Google Shape;52;p7"/>
          <p:cNvSpPr txBox="1">
            <a:spLocks noGrp="1"/>
          </p:cNvSpPr>
          <p:nvPr>
            <p:ph type="title"/>
          </p:nvPr>
        </p:nvSpPr>
        <p:spPr>
          <a:xfrm>
            <a:off x="973333" y="1758200"/>
            <a:ext cx="4401300" cy="1842000"/>
          </a:xfrm>
          <a:prstGeom prst="rect">
            <a:avLst/>
          </a:prstGeom>
        </p:spPr>
        <p:txBody>
          <a:bodyPr spcFirstLastPara="1" wrap="square" lIns="121900" tIns="121900" rIns="121900" bIns="121900" anchor="t" anchorCtr="0"/>
          <a:lstStyle>
            <a:lvl1pPr lvl="0">
              <a:spcBef>
                <a:spcPts val="0"/>
              </a:spcBef>
              <a:spcAft>
                <a:spcPts val="0"/>
              </a:spcAft>
              <a:buClr>
                <a:schemeClr val="dk2"/>
              </a:buClr>
              <a:buSzPts val="3500"/>
              <a:buNone/>
              <a:defRPr sz="3500">
                <a:solidFill>
                  <a:schemeClr val="dk2"/>
                </a:solidFill>
              </a:defRPr>
            </a:lvl1pPr>
            <a:lvl2pPr lvl="1">
              <a:spcBef>
                <a:spcPts val="0"/>
              </a:spcBef>
              <a:spcAft>
                <a:spcPts val="0"/>
              </a:spcAft>
              <a:buClr>
                <a:schemeClr val="dk2"/>
              </a:buClr>
              <a:buSzPts val="3500"/>
              <a:buNone/>
              <a:defRPr sz="3500">
                <a:solidFill>
                  <a:schemeClr val="dk2"/>
                </a:solidFill>
              </a:defRPr>
            </a:lvl2pPr>
            <a:lvl3pPr lvl="2">
              <a:spcBef>
                <a:spcPts val="0"/>
              </a:spcBef>
              <a:spcAft>
                <a:spcPts val="0"/>
              </a:spcAft>
              <a:buClr>
                <a:schemeClr val="dk2"/>
              </a:buClr>
              <a:buSzPts val="3500"/>
              <a:buNone/>
              <a:defRPr sz="3500">
                <a:solidFill>
                  <a:schemeClr val="dk2"/>
                </a:solidFill>
              </a:defRPr>
            </a:lvl3pPr>
            <a:lvl4pPr lvl="3">
              <a:spcBef>
                <a:spcPts val="0"/>
              </a:spcBef>
              <a:spcAft>
                <a:spcPts val="0"/>
              </a:spcAft>
              <a:buClr>
                <a:schemeClr val="dk2"/>
              </a:buClr>
              <a:buSzPts val="3500"/>
              <a:buNone/>
              <a:defRPr sz="3500">
                <a:solidFill>
                  <a:schemeClr val="dk2"/>
                </a:solidFill>
              </a:defRPr>
            </a:lvl4pPr>
            <a:lvl5pPr lvl="4">
              <a:spcBef>
                <a:spcPts val="0"/>
              </a:spcBef>
              <a:spcAft>
                <a:spcPts val="0"/>
              </a:spcAft>
              <a:buClr>
                <a:schemeClr val="dk2"/>
              </a:buClr>
              <a:buSzPts val="3500"/>
              <a:buNone/>
              <a:defRPr sz="3500">
                <a:solidFill>
                  <a:schemeClr val="dk2"/>
                </a:solidFill>
              </a:defRPr>
            </a:lvl5pPr>
            <a:lvl6pPr lvl="5">
              <a:spcBef>
                <a:spcPts val="0"/>
              </a:spcBef>
              <a:spcAft>
                <a:spcPts val="0"/>
              </a:spcAft>
              <a:buClr>
                <a:schemeClr val="dk2"/>
              </a:buClr>
              <a:buSzPts val="3500"/>
              <a:buNone/>
              <a:defRPr sz="3500">
                <a:solidFill>
                  <a:schemeClr val="dk2"/>
                </a:solidFill>
              </a:defRPr>
            </a:lvl6pPr>
            <a:lvl7pPr lvl="6">
              <a:spcBef>
                <a:spcPts val="0"/>
              </a:spcBef>
              <a:spcAft>
                <a:spcPts val="0"/>
              </a:spcAft>
              <a:buClr>
                <a:schemeClr val="dk2"/>
              </a:buClr>
              <a:buSzPts val="3500"/>
              <a:buNone/>
              <a:defRPr sz="3500">
                <a:solidFill>
                  <a:schemeClr val="dk2"/>
                </a:solidFill>
              </a:defRPr>
            </a:lvl7pPr>
            <a:lvl8pPr lvl="7">
              <a:spcBef>
                <a:spcPts val="0"/>
              </a:spcBef>
              <a:spcAft>
                <a:spcPts val="0"/>
              </a:spcAft>
              <a:buClr>
                <a:schemeClr val="dk2"/>
              </a:buClr>
              <a:buSzPts val="3500"/>
              <a:buNone/>
              <a:defRPr sz="3500">
                <a:solidFill>
                  <a:schemeClr val="dk2"/>
                </a:solidFill>
              </a:defRPr>
            </a:lvl8pPr>
            <a:lvl9pPr lvl="8">
              <a:spcBef>
                <a:spcPts val="0"/>
              </a:spcBef>
              <a:spcAft>
                <a:spcPts val="0"/>
              </a:spcAft>
              <a:buClr>
                <a:schemeClr val="dk2"/>
              </a:buClr>
              <a:buSzPts val="3500"/>
              <a:buNone/>
              <a:defRPr sz="3500">
                <a:solidFill>
                  <a:schemeClr val="dk2"/>
                </a:solidFill>
              </a:defRPr>
            </a:lvl9pPr>
          </a:lstStyle>
          <a:p>
            <a:endParaRPr/>
          </a:p>
        </p:txBody>
      </p:sp>
      <p:sp>
        <p:nvSpPr>
          <p:cNvPr id="53" name="Google Shape;53;p7"/>
          <p:cNvSpPr txBox="1">
            <a:spLocks noGrp="1"/>
          </p:cNvSpPr>
          <p:nvPr>
            <p:ph type="body" idx="1"/>
          </p:nvPr>
        </p:nvSpPr>
        <p:spPr>
          <a:xfrm>
            <a:off x="961633" y="3708967"/>
            <a:ext cx="4401300" cy="2130000"/>
          </a:xfrm>
          <a:prstGeom prst="rect">
            <a:avLst/>
          </a:prstGeom>
        </p:spPr>
        <p:txBody>
          <a:bodyPr spcFirstLastPara="1" wrap="square" lIns="121900" tIns="121900" rIns="121900" bIns="121900" anchor="t" anchorCtr="0"/>
          <a:lstStyle>
            <a:lvl1pPr marL="457200" lvl="0" indent="-336550">
              <a:spcBef>
                <a:spcPts val="0"/>
              </a:spcBef>
              <a:spcAft>
                <a:spcPts val="0"/>
              </a:spcAft>
              <a:buSzPts val="1700"/>
              <a:buChar char="●"/>
              <a:defRPr/>
            </a:lvl1pPr>
            <a:lvl2pPr marL="914400" lvl="1" indent="-323850">
              <a:spcBef>
                <a:spcPts val="2100"/>
              </a:spcBef>
              <a:spcAft>
                <a:spcPts val="0"/>
              </a:spcAft>
              <a:buSzPts val="1500"/>
              <a:buChar char="○"/>
              <a:defRPr/>
            </a:lvl2pPr>
            <a:lvl3pPr marL="1371600" lvl="2" indent="-323850">
              <a:spcBef>
                <a:spcPts val="2100"/>
              </a:spcBef>
              <a:spcAft>
                <a:spcPts val="0"/>
              </a:spcAft>
              <a:buSzPts val="1500"/>
              <a:buChar char="■"/>
              <a:defRPr/>
            </a:lvl3pPr>
            <a:lvl4pPr marL="1828800" lvl="3" indent="-323850">
              <a:spcBef>
                <a:spcPts val="2100"/>
              </a:spcBef>
              <a:spcAft>
                <a:spcPts val="0"/>
              </a:spcAft>
              <a:buSzPts val="1500"/>
              <a:buChar char="●"/>
              <a:defRPr/>
            </a:lvl4pPr>
            <a:lvl5pPr marL="2286000" lvl="4" indent="-323850">
              <a:spcBef>
                <a:spcPts val="2100"/>
              </a:spcBef>
              <a:spcAft>
                <a:spcPts val="0"/>
              </a:spcAft>
              <a:buSzPts val="1500"/>
              <a:buChar char="○"/>
              <a:defRPr/>
            </a:lvl5pPr>
            <a:lvl6pPr marL="2743200" lvl="5" indent="-323850">
              <a:spcBef>
                <a:spcPts val="2100"/>
              </a:spcBef>
              <a:spcAft>
                <a:spcPts val="0"/>
              </a:spcAft>
              <a:buSzPts val="1500"/>
              <a:buChar char="■"/>
              <a:defRPr/>
            </a:lvl6pPr>
            <a:lvl7pPr marL="3200400" lvl="6" indent="-323850">
              <a:spcBef>
                <a:spcPts val="2100"/>
              </a:spcBef>
              <a:spcAft>
                <a:spcPts val="0"/>
              </a:spcAft>
              <a:buSzPts val="1500"/>
              <a:buChar char="●"/>
              <a:defRPr/>
            </a:lvl7pPr>
            <a:lvl8pPr marL="3657600" lvl="7" indent="-323850">
              <a:spcBef>
                <a:spcPts val="2100"/>
              </a:spcBef>
              <a:spcAft>
                <a:spcPts val="0"/>
              </a:spcAft>
              <a:buSzPts val="1500"/>
              <a:buChar char="○"/>
              <a:defRPr/>
            </a:lvl8pPr>
            <a:lvl9pPr marL="4114800" lvl="8" indent="-323850">
              <a:spcBef>
                <a:spcPts val="2100"/>
              </a:spcBef>
              <a:spcAft>
                <a:spcPts val="2100"/>
              </a:spcAft>
              <a:buSzPts val="1500"/>
              <a:buChar char="■"/>
              <a:defRPr/>
            </a:lvl9pPr>
          </a:lstStyle>
          <a:p>
            <a:endParaRPr/>
          </a:p>
        </p:txBody>
      </p:sp>
      <p:sp>
        <p:nvSpPr>
          <p:cNvPr id="54" name="Google Shape;54;p7"/>
          <p:cNvSpPr txBox="1">
            <a:spLocks noGrp="1"/>
          </p:cNvSpPr>
          <p:nvPr>
            <p:ph type="sldNum" idx="12"/>
          </p:nvPr>
        </p:nvSpPr>
        <p:spPr>
          <a:xfrm>
            <a:off x="11381736" y="6333134"/>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55"/>
        <p:cNvGrpSpPr/>
        <p:nvPr/>
      </p:nvGrpSpPr>
      <p:grpSpPr>
        <a:xfrm>
          <a:off x="0" y="0"/>
          <a:ext cx="0" cy="0"/>
          <a:chOff x="0" y="0"/>
          <a:chExt cx="0" cy="0"/>
        </a:xfrm>
      </p:grpSpPr>
      <p:grpSp>
        <p:nvGrpSpPr>
          <p:cNvPr id="56" name="Google Shape;56;p8"/>
          <p:cNvGrpSpPr/>
          <p:nvPr/>
        </p:nvGrpSpPr>
        <p:grpSpPr>
          <a:xfrm>
            <a:off x="1107036" y="5558926"/>
            <a:ext cx="994316" cy="61102"/>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59" name="Google Shape;59;p8"/>
          <p:cNvSpPr txBox="1">
            <a:spLocks noGrp="1"/>
          </p:cNvSpPr>
          <p:nvPr>
            <p:ph type="title"/>
          </p:nvPr>
        </p:nvSpPr>
        <p:spPr>
          <a:xfrm>
            <a:off x="972600" y="1152400"/>
            <a:ext cx="9361500" cy="3980100"/>
          </a:xfrm>
          <a:prstGeom prst="rect">
            <a:avLst/>
          </a:prstGeom>
        </p:spPr>
        <p:txBody>
          <a:bodyPr spcFirstLastPara="1" wrap="square" lIns="121900" tIns="121900" rIns="121900" bIns="121900" anchor="ctr" anchorCtr="0"/>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60" name="Google Shape;60;p8"/>
          <p:cNvSpPr txBox="1">
            <a:spLocks noGrp="1"/>
          </p:cNvSpPr>
          <p:nvPr>
            <p:ph type="sldNum" idx="12"/>
          </p:nvPr>
        </p:nvSpPr>
        <p:spPr>
          <a:xfrm>
            <a:off x="11381736" y="6333134"/>
            <a:ext cx="731700" cy="524700"/>
          </a:xfrm>
          <a:prstGeom prst="rect">
            <a:avLst/>
          </a:prstGeom>
        </p:spPr>
        <p:txBody>
          <a:bodyPr spcFirstLastPara="1" wrap="square" lIns="121900" tIns="121900" rIns="121900" bIns="121900"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1"/>
        <p:cNvGrpSpPr/>
        <p:nvPr/>
      </p:nvGrpSpPr>
      <p:grpSpPr>
        <a:xfrm>
          <a:off x="0" y="0"/>
          <a:ext cx="0" cy="0"/>
          <a:chOff x="0" y="0"/>
          <a:chExt cx="0" cy="0"/>
        </a:xfrm>
      </p:grpSpPr>
      <p:sp>
        <p:nvSpPr>
          <p:cNvPr id="62" name="Google Shape;62;p9"/>
          <p:cNvSpPr/>
          <p:nvPr/>
        </p:nvSpPr>
        <p:spPr>
          <a:xfrm>
            <a:off x="0" y="0"/>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63" name="Google Shape;63;p9"/>
          <p:cNvGrpSpPr/>
          <p:nvPr/>
        </p:nvGrpSpPr>
        <p:grpSpPr>
          <a:xfrm>
            <a:off x="1107036" y="1588427"/>
            <a:ext cx="994316" cy="61102"/>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66" name="Google Shape;66;p9"/>
          <p:cNvSpPr txBox="1">
            <a:spLocks noGrp="1"/>
          </p:cNvSpPr>
          <p:nvPr>
            <p:ph type="title"/>
          </p:nvPr>
        </p:nvSpPr>
        <p:spPr>
          <a:xfrm>
            <a:off x="973333" y="1758200"/>
            <a:ext cx="4401300" cy="2249700"/>
          </a:xfrm>
          <a:prstGeom prst="rect">
            <a:avLst/>
          </a:prstGeom>
        </p:spPr>
        <p:txBody>
          <a:bodyPr spcFirstLastPara="1" wrap="square" lIns="121900" tIns="121900" rIns="121900" bIns="121900" anchor="t" anchorCtr="0"/>
          <a:lstStyle>
            <a:lvl1pPr lvl="0">
              <a:spcBef>
                <a:spcPts val="0"/>
              </a:spcBef>
              <a:spcAft>
                <a:spcPts val="0"/>
              </a:spcAft>
              <a:buClr>
                <a:schemeClr val="dk2"/>
              </a:buClr>
              <a:buSzPts val="3500"/>
              <a:buNone/>
              <a:defRPr sz="3500">
                <a:solidFill>
                  <a:schemeClr val="dk2"/>
                </a:solidFill>
              </a:defRPr>
            </a:lvl1pPr>
            <a:lvl2pPr lvl="1">
              <a:spcBef>
                <a:spcPts val="0"/>
              </a:spcBef>
              <a:spcAft>
                <a:spcPts val="0"/>
              </a:spcAft>
              <a:buClr>
                <a:schemeClr val="dk2"/>
              </a:buClr>
              <a:buSzPts val="3500"/>
              <a:buNone/>
              <a:defRPr sz="3500">
                <a:solidFill>
                  <a:schemeClr val="dk2"/>
                </a:solidFill>
              </a:defRPr>
            </a:lvl2pPr>
            <a:lvl3pPr lvl="2">
              <a:spcBef>
                <a:spcPts val="0"/>
              </a:spcBef>
              <a:spcAft>
                <a:spcPts val="0"/>
              </a:spcAft>
              <a:buClr>
                <a:schemeClr val="dk2"/>
              </a:buClr>
              <a:buSzPts val="3500"/>
              <a:buNone/>
              <a:defRPr sz="3500">
                <a:solidFill>
                  <a:schemeClr val="dk2"/>
                </a:solidFill>
              </a:defRPr>
            </a:lvl3pPr>
            <a:lvl4pPr lvl="3">
              <a:spcBef>
                <a:spcPts val="0"/>
              </a:spcBef>
              <a:spcAft>
                <a:spcPts val="0"/>
              </a:spcAft>
              <a:buClr>
                <a:schemeClr val="dk2"/>
              </a:buClr>
              <a:buSzPts val="3500"/>
              <a:buNone/>
              <a:defRPr sz="3500">
                <a:solidFill>
                  <a:schemeClr val="dk2"/>
                </a:solidFill>
              </a:defRPr>
            </a:lvl4pPr>
            <a:lvl5pPr lvl="4">
              <a:spcBef>
                <a:spcPts val="0"/>
              </a:spcBef>
              <a:spcAft>
                <a:spcPts val="0"/>
              </a:spcAft>
              <a:buClr>
                <a:schemeClr val="dk2"/>
              </a:buClr>
              <a:buSzPts val="3500"/>
              <a:buNone/>
              <a:defRPr sz="3500">
                <a:solidFill>
                  <a:schemeClr val="dk2"/>
                </a:solidFill>
              </a:defRPr>
            </a:lvl5pPr>
            <a:lvl6pPr lvl="5">
              <a:spcBef>
                <a:spcPts val="0"/>
              </a:spcBef>
              <a:spcAft>
                <a:spcPts val="0"/>
              </a:spcAft>
              <a:buClr>
                <a:schemeClr val="dk2"/>
              </a:buClr>
              <a:buSzPts val="3500"/>
              <a:buNone/>
              <a:defRPr sz="3500">
                <a:solidFill>
                  <a:schemeClr val="dk2"/>
                </a:solidFill>
              </a:defRPr>
            </a:lvl6pPr>
            <a:lvl7pPr lvl="6">
              <a:spcBef>
                <a:spcPts val="0"/>
              </a:spcBef>
              <a:spcAft>
                <a:spcPts val="0"/>
              </a:spcAft>
              <a:buClr>
                <a:schemeClr val="dk2"/>
              </a:buClr>
              <a:buSzPts val="3500"/>
              <a:buNone/>
              <a:defRPr sz="3500">
                <a:solidFill>
                  <a:schemeClr val="dk2"/>
                </a:solidFill>
              </a:defRPr>
            </a:lvl7pPr>
            <a:lvl8pPr lvl="7">
              <a:spcBef>
                <a:spcPts val="0"/>
              </a:spcBef>
              <a:spcAft>
                <a:spcPts val="0"/>
              </a:spcAft>
              <a:buClr>
                <a:schemeClr val="dk2"/>
              </a:buClr>
              <a:buSzPts val="3500"/>
              <a:buNone/>
              <a:defRPr sz="3500">
                <a:solidFill>
                  <a:schemeClr val="dk2"/>
                </a:solidFill>
              </a:defRPr>
            </a:lvl8pPr>
            <a:lvl9pPr lvl="8">
              <a:spcBef>
                <a:spcPts val="0"/>
              </a:spcBef>
              <a:spcAft>
                <a:spcPts val="0"/>
              </a:spcAft>
              <a:buClr>
                <a:schemeClr val="dk2"/>
              </a:buClr>
              <a:buSzPts val="3500"/>
              <a:buNone/>
              <a:defRPr sz="3500">
                <a:solidFill>
                  <a:schemeClr val="dk2"/>
                </a:solidFill>
              </a:defRPr>
            </a:lvl9pPr>
          </a:lstStyle>
          <a:p>
            <a:endParaRPr/>
          </a:p>
        </p:txBody>
      </p:sp>
      <p:sp>
        <p:nvSpPr>
          <p:cNvPr id="67" name="Google Shape;67;p9"/>
          <p:cNvSpPr txBox="1">
            <a:spLocks noGrp="1"/>
          </p:cNvSpPr>
          <p:nvPr>
            <p:ph type="subTitle" idx="1"/>
          </p:nvPr>
        </p:nvSpPr>
        <p:spPr>
          <a:xfrm>
            <a:off x="966600" y="4215367"/>
            <a:ext cx="4401300" cy="1011900"/>
          </a:xfrm>
          <a:prstGeom prst="rect">
            <a:avLst/>
          </a:prstGeom>
        </p:spPr>
        <p:txBody>
          <a:bodyPr spcFirstLastPara="1" wrap="square" lIns="121900" tIns="121900" rIns="121900" bIns="121900" anchor="t" anchorCtr="0"/>
          <a:lstStyle>
            <a:lvl1pPr lvl="0">
              <a:lnSpc>
                <a:spcPct val="100000"/>
              </a:lnSpc>
              <a:spcBef>
                <a:spcPts val="0"/>
              </a:spcBef>
              <a:spcAft>
                <a:spcPts val="0"/>
              </a:spcAft>
              <a:buSzPts val="2100"/>
              <a:buNone/>
              <a:defRPr sz="2100"/>
            </a:lvl1pPr>
            <a:lvl2pPr lvl="1">
              <a:lnSpc>
                <a:spcPct val="100000"/>
              </a:lnSpc>
              <a:spcBef>
                <a:spcPts val="0"/>
              </a:spcBef>
              <a:spcAft>
                <a:spcPts val="0"/>
              </a:spcAft>
              <a:buSzPts val="2100"/>
              <a:buNone/>
              <a:defRPr sz="2100"/>
            </a:lvl2pPr>
            <a:lvl3pPr lvl="2">
              <a:lnSpc>
                <a:spcPct val="100000"/>
              </a:lnSpc>
              <a:spcBef>
                <a:spcPts val="0"/>
              </a:spcBef>
              <a:spcAft>
                <a:spcPts val="0"/>
              </a:spcAft>
              <a:buSzPts val="2100"/>
              <a:buNone/>
              <a:defRPr sz="2100"/>
            </a:lvl3pPr>
            <a:lvl4pPr lvl="3">
              <a:lnSpc>
                <a:spcPct val="100000"/>
              </a:lnSpc>
              <a:spcBef>
                <a:spcPts val="0"/>
              </a:spcBef>
              <a:spcAft>
                <a:spcPts val="0"/>
              </a:spcAft>
              <a:buSzPts val="2100"/>
              <a:buNone/>
              <a:defRPr sz="2100"/>
            </a:lvl4pPr>
            <a:lvl5pPr lvl="4">
              <a:lnSpc>
                <a:spcPct val="100000"/>
              </a:lnSpc>
              <a:spcBef>
                <a:spcPts val="0"/>
              </a:spcBef>
              <a:spcAft>
                <a:spcPts val="0"/>
              </a:spcAft>
              <a:buSzPts val="2100"/>
              <a:buNone/>
              <a:defRPr sz="2100"/>
            </a:lvl5pPr>
            <a:lvl6pPr lvl="5">
              <a:lnSpc>
                <a:spcPct val="100000"/>
              </a:lnSpc>
              <a:spcBef>
                <a:spcPts val="0"/>
              </a:spcBef>
              <a:spcAft>
                <a:spcPts val="0"/>
              </a:spcAft>
              <a:buSzPts val="2100"/>
              <a:buNone/>
              <a:defRPr sz="2100"/>
            </a:lvl6pPr>
            <a:lvl7pPr lvl="6">
              <a:lnSpc>
                <a:spcPct val="100000"/>
              </a:lnSpc>
              <a:spcBef>
                <a:spcPts val="0"/>
              </a:spcBef>
              <a:spcAft>
                <a:spcPts val="0"/>
              </a:spcAft>
              <a:buSzPts val="2100"/>
              <a:buNone/>
              <a:defRPr sz="2100"/>
            </a:lvl7pPr>
            <a:lvl8pPr lvl="7">
              <a:lnSpc>
                <a:spcPct val="100000"/>
              </a:lnSpc>
              <a:spcBef>
                <a:spcPts val="0"/>
              </a:spcBef>
              <a:spcAft>
                <a:spcPts val="0"/>
              </a:spcAft>
              <a:buSzPts val="2100"/>
              <a:buNone/>
              <a:defRPr sz="2100"/>
            </a:lvl8pPr>
            <a:lvl9pPr lvl="8">
              <a:lnSpc>
                <a:spcPct val="100000"/>
              </a:lnSpc>
              <a:spcBef>
                <a:spcPts val="0"/>
              </a:spcBef>
              <a:spcAft>
                <a:spcPts val="0"/>
              </a:spcAft>
              <a:buSzPts val="2100"/>
              <a:buNone/>
              <a:defRPr sz="2100"/>
            </a:lvl9pPr>
          </a:lstStyle>
          <a:p>
            <a:endParaRPr/>
          </a:p>
        </p:txBody>
      </p:sp>
      <p:sp>
        <p:nvSpPr>
          <p:cNvPr id="68" name="Google Shape;68;p9"/>
          <p:cNvSpPr txBox="1">
            <a:spLocks noGrp="1"/>
          </p:cNvSpPr>
          <p:nvPr>
            <p:ph type="body" idx="2"/>
          </p:nvPr>
        </p:nvSpPr>
        <p:spPr>
          <a:xfrm>
            <a:off x="6898967" y="1803500"/>
            <a:ext cx="4499100" cy="4034100"/>
          </a:xfrm>
          <a:prstGeom prst="rect">
            <a:avLst/>
          </a:prstGeom>
        </p:spPr>
        <p:txBody>
          <a:bodyPr spcFirstLastPara="1" wrap="square" lIns="121900" tIns="121900" rIns="121900" bIns="121900" anchor="t" anchorCtr="0"/>
          <a:lstStyle>
            <a:lvl1pPr marL="457200" lvl="0" indent="-336550">
              <a:spcBef>
                <a:spcPts val="0"/>
              </a:spcBef>
              <a:spcAft>
                <a:spcPts val="0"/>
              </a:spcAft>
              <a:buSzPts val="1700"/>
              <a:buChar char="●"/>
              <a:defRPr/>
            </a:lvl1pPr>
            <a:lvl2pPr marL="914400" lvl="1" indent="-323850">
              <a:spcBef>
                <a:spcPts val="2100"/>
              </a:spcBef>
              <a:spcAft>
                <a:spcPts val="0"/>
              </a:spcAft>
              <a:buSzPts val="1500"/>
              <a:buChar char="○"/>
              <a:defRPr/>
            </a:lvl2pPr>
            <a:lvl3pPr marL="1371600" lvl="2" indent="-323850">
              <a:spcBef>
                <a:spcPts val="2100"/>
              </a:spcBef>
              <a:spcAft>
                <a:spcPts val="0"/>
              </a:spcAft>
              <a:buSzPts val="1500"/>
              <a:buChar char="■"/>
              <a:defRPr/>
            </a:lvl3pPr>
            <a:lvl4pPr marL="1828800" lvl="3" indent="-323850">
              <a:spcBef>
                <a:spcPts val="2100"/>
              </a:spcBef>
              <a:spcAft>
                <a:spcPts val="0"/>
              </a:spcAft>
              <a:buSzPts val="1500"/>
              <a:buChar char="●"/>
              <a:defRPr/>
            </a:lvl4pPr>
            <a:lvl5pPr marL="2286000" lvl="4" indent="-323850">
              <a:spcBef>
                <a:spcPts val="2100"/>
              </a:spcBef>
              <a:spcAft>
                <a:spcPts val="0"/>
              </a:spcAft>
              <a:buSzPts val="1500"/>
              <a:buChar char="○"/>
              <a:defRPr/>
            </a:lvl5pPr>
            <a:lvl6pPr marL="2743200" lvl="5" indent="-323850">
              <a:spcBef>
                <a:spcPts val="2100"/>
              </a:spcBef>
              <a:spcAft>
                <a:spcPts val="0"/>
              </a:spcAft>
              <a:buSzPts val="1500"/>
              <a:buChar char="■"/>
              <a:defRPr/>
            </a:lvl6pPr>
            <a:lvl7pPr marL="3200400" lvl="6" indent="-323850">
              <a:spcBef>
                <a:spcPts val="2100"/>
              </a:spcBef>
              <a:spcAft>
                <a:spcPts val="0"/>
              </a:spcAft>
              <a:buSzPts val="1500"/>
              <a:buChar char="●"/>
              <a:defRPr/>
            </a:lvl7pPr>
            <a:lvl8pPr marL="3657600" lvl="7" indent="-323850">
              <a:spcBef>
                <a:spcPts val="2100"/>
              </a:spcBef>
              <a:spcAft>
                <a:spcPts val="0"/>
              </a:spcAft>
              <a:buSzPts val="1500"/>
              <a:buChar char="○"/>
              <a:defRPr/>
            </a:lvl8pPr>
            <a:lvl9pPr marL="4114800" lvl="8" indent="-323850">
              <a:spcBef>
                <a:spcPts val="2100"/>
              </a:spcBef>
              <a:spcAft>
                <a:spcPts val="2100"/>
              </a:spcAft>
              <a:buSzPts val="1500"/>
              <a:buChar char="■"/>
              <a:defRPr/>
            </a:lvl9pPr>
          </a:lstStyle>
          <a:p>
            <a:endParaRPr/>
          </a:p>
        </p:txBody>
      </p:sp>
      <p:sp>
        <p:nvSpPr>
          <p:cNvPr id="69" name="Google Shape;69;p9"/>
          <p:cNvSpPr txBox="1">
            <a:spLocks noGrp="1"/>
          </p:cNvSpPr>
          <p:nvPr>
            <p:ph type="sldNum" idx="12"/>
          </p:nvPr>
        </p:nvSpPr>
        <p:spPr>
          <a:xfrm>
            <a:off x="11381736" y="6333134"/>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Google Shape;71;p10"/>
          <p:cNvSpPr txBox="1">
            <a:spLocks noGrp="1"/>
          </p:cNvSpPr>
          <p:nvPr>
            <p:ph type="body" idx="1"/>
          </p:nvPr>
        </p:nvSpPr>
        <p:spPr>
          <a:xfrm>
            <a:off x="966600" y="5830068"/>
            <a:ext cx="10263300" cy="614100"/>
          </a:xfrm>
          <a:prstGeom prst="rect">
            <a:avLst/>
          </a:prstGeom>
        </p:spPr>
        <p:txBody>
          <a:bodyPr spcFirstLastPara="1" wrap="square" lIns="121900" tIns="121900" rIns="121900" bIns="121900" anchor="ctr" anchorCtr="0"/>
          <a:lstStyle>
            <a:lvl1pPr marL="457200" lvl="0" indent="-228600">
              <a:lnSpc>
                <a:spcPct val="100000"/>
              </a:lnSpc>
              <a:spcBef>
                <a:spcPts val="0"/>
              </a:spcBef>
              <a:spcAft>
                <a:spcPts val="0"/>
              </a:spcAft>
              <a:buSzPts val="1700"/>
              <a:buNone/>
              <a:defRPr/>
            </a:lvl1pPr>
          </a:lstStyle>
          <a:p>
            <a:endParaRPr/>
          </a:p>
        </p:txBody>
      </p:sp>
      <p:sp>
        <p:nvSpPr>
          <p:cNvPr id="72" name="Google Shape;72;p10"/>
          <p:cNvSpPr txBox="1">
            <a:spLocks noGrp="1"/>
          </p:cNvSpPr>
          <p:nvPr>
            <p:ph type="sldNum" idx="12"/>
          </p:nvPr>
        </p:nvSpPr>
        <p:spPr>
          <a:xfrm>
            <a:off x="11381736" y="6333134"/>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lstStyle>
            <a:lvl1pPr lvl="0">
              <a:spcBef>
                <a:spcPts val="0"/>
              </a:spcBef>
              <a:spcAft>
                <a:spcPts val="0"/>
              </a:spcAft>
              <a:buSzPts val="3700"/>
              <a:buFont typeface="Raleway"/>
              <a:buNone/>
              <a:defRPr sz="3700" b="1">
                <a:latin typeface="Raleway"/>
                <a:ea typeface="Raleway"/>
                <a:cs typeface="Raleway"/>
                <a:sym typeface="Raleway"/>
              </a:defRPr>
            </a:lvl1pPr>
            <a:lvl2pPr lvl="1">
              <a:spcBef>
                <a:spcPts val="0"/>
              </a:spcBef>
              <a:spcAft>
                <a:spcPts val="0"/>
              </a:spcAft>
              <a:buSzPts val="3700"/>
              <a:buFont typeface="Raleway"/>
              <a:buNone/>
              <a:defRPr sz="3700" b="1">
                <a:latin typeface="Raleway"/>
                <a:ea typeface="Raleway"/>
                <a:cs typeface="Raleway"/>
                <a:sym typeface="Raleway"/>
              </a:defRPr>
            </a:lvl2pPr>
            <a:lvl3pPr lvl="2">
              <a:spcBef>
                <a:spcPts val="0"/>
              </a:spcBef>
              <a:spcAft>
                <a:spcPts val="0"/>
              </a:spcAft>
              <a:buSzPts val="3700"/>
              <a:buFont typeface="Raleway"/>
              <a:buNone/>
              <a:defRPr sz="3700" b="1">
                <a:latin typeface="Raleway"/>
                <a:ea typeface="Raleway"/>
                <a:cs typeface="Raleway"/>
                <a:sym typeface="Raleway"/>
              </a:defRPr>
            </a:lvl3pPr>
            <a:lvl4pPr lvl="3">
              <a:spcBef>
                <a:spcPts val="0"/>
              </a:spcBef>
              <a:spcAft>
                <a:spcPts val="0"/>
              </a:spcAft>
              <a:buSzPts val="3700"/>
              <a:buFont typeface="Raleway"/>
              <a:buNone/>
              <a:defRPr sz="3700" b="1">
                <a:latin typeface="Raleway"/>
                <a:ea typeface="Raleway"/>
                <a:cs typeface="Raleway"/>
                <a:sym typeface="Raleway"/>
              </a:defRPr>
            </a:lvl4pPr>
            <a:lvl5pPr lvl="4">
              <a:spcBef>
                <a:spcPts val="0"/>
              </a:spcBef>
              <a:spcAft>
                <a:spcPts val="0"/>
              </a:spcAft>
              <a:buSzPts val="3700"/>
              <a:buFont typeface="Raleway"/>
              <a:buNone/>
              <a:defRPr sz="3700" b="1">
                <a:latin typeface="Raleway"/>
                <a:ea typeface="Raleway"/>
                <a:cs typeface="Raleway"/>
                <a:sym typeface="Raleway"/>
              </a:defRPr>
            </a:lvl5pPr>
            <a:lvl6pPr lvl="5">
              <a:spcBef>
                <a:spcPts val="0"/>
              </a:spcBef>
              <a:spcAft>
                <a:spcPts val="0"/>
              </a:spcAft>
              <a:buSzPts val="3700"/>
              <a:buFont typeface="Raleway"/>
              <a:buNone/>
              <a:defRPr sz="3700" b="1">
                <a:latin typeface="Raleway"/>
                <a:ea typeface="Raleway"/>
                <a:cs typeface="Raleway"/>
                <a:sym typeface="Raleway"/>
              </a:defRPr>
            </a:lvl6pPr>
            <a:lvl7pPr lvl="6">
              <a:spcBef>
                <a:spcPts val="0"/>
              </a:spcBef>
              <a:spcAft>
                <a:spcPts val="0"/>
              </a:spcAft>
              <a:buSzPts val="3700"/>
              <a:buFont typeface="Raleway"/>
              <a:buNone/>
              <a:defRPr sz="3700" b="1">
                <a:latin typeface="Raleway"/>
                <a:ea typeface="Raleway"/>
                <a:cs typeface="Raleway"/>
                <a:sym typeface="Raleway"/>
              </a:defRPr>
            </a:lvl7pPr>
            <a:lvl8pPr lvl="7">
              <a:spcBef>
                <a:spcPts val="0"/>
              </a:spcBef>
              <a:spcAft>
                <a:spcPts val="0"/>
              </a:spcAft>
              <a:buSzPts val="3700"/>
              <a:buFont typeface="Raleway"/>
              <a:buNone/>
              <a:defRPr sz="3700" b="1">
                <a:latin typeface="Raleway"/>
                <a:ea typeface="Raleway"/>
                <a:cs typeface="Raleway"/>
                <a:sym typeface="Raleway"/>
              </a:defRPr>
            </a:lvl8pPr>
            <a:lvl9pPr lvl="8">
              <a:spcBef>
                <a:spcPts val="0"/>
              </a:spcBef>
              <a:spcAft>
                <a:spcPts val="0"/>
              </a:spcAft>
              <a:buSzPts val="3700"/>
              <a:buFont typeface="Raleway"/>
              <a:buNone/>
              <a:defRPr sz="3700" b="1">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lstStyle>
            <a:lvl1pPr marL="457200" lvl="0" indent="-336550">
              <a:lnSpc>
                <a:spcPct val="115000"/>
              </a:lnSpc>
              <a:spcBef>
                <a:spcPts val="0"/>
              </a:spcBef>
              <a:spcAft>
                <a:spcPts val="0"/>
              </a:spcAft>
              <a:buClr>
                <a:schemeClr val="accent1"/>
              </a:buClr>
              <a:buSzPts val="1700"/>
              <a:buFont typeface="Lato"/>
              <a:buChar char="●"/>
              <a:defRPr sz="1700">
                <a:solidFill>
                  <a:schemeClr val="accent1"/>
                </a:solidFill>
                <a:latin typeface="Lato"/>
                <a:ea typeface="Lato"/>
                <a:cs typeface="Lato"/>
                <a:sym typeface="Lato"/>
              </a:defRPr>
            </a:lvl1pPr>
            <a:lvl2pPr marL="914400" lvl="1" indent="-323850">
              <a:lnSpc>
                <a:spcPct val="115000"/>
              </a:lnSpc>
              <a:spcBef>
                <a:spcPts val="2100"/>
              </a:spcBef>
              <a:spcAft>
                <a:spcPts val="0"/>
              </a:spcAft>
              <a:buClr>
                <a:schemeClr val="accent1"/>
              </a:buClr>
              <a:buSzPts val="1500"/>
              <a:buFont typeface="Lato"/>
              <a:buChar char="○"/>
              <a:defRPr sz="1500">
                <a:solidFill>
                  <a:schemeClr val="accent1"/>
                </a:solidFill>
                <a:latin typeface="Lato"/>
                <a:ea typeface="Lato"/>
                <a:cs typeface="Lato"/>
                <a:sym typeface="Lato"/>
              </a:defRPr>
            </a:lvl2pPr>
            <a:lvl3pPr marL="1371600" lvl="2" indent="-323850">
              <a:lnSpc>
                <a:spcPct val="115000"/>
              </a:lnSpc>
              <a:spcBef>
                <a:spcPts val="2100"/>
              </a:spcBef>
              <a:spcAft>
                <a:spcPts val="0"/>
              </a:spcAft>
              <a:buClr>
                <a:schemeClr val="accent1"/>
              </a:buClr>
              <a:buSzPts val="1500"/>
              <a:buFont typeface="Lato"/>
              <a:buChar char="■"/>
              <a:defRPr sz="1500">
                <a:solidFill>
                  <a:schemeClr val="accent1"/>
                </a:solidFill>
                <a:latin typeface="Lato"/>
                <a:ea typeface="Lato"/>
                <a:cs typeface="Lato"/>
                <a:sym typeface="Lato"/>
              </a:defRPr>
            </a:lvl3pPr>
            <a:lvl4pPr marL="1828800" lvl="3" indent="-323850">
              <a:lnSpc>
                <a:spcPct val="115000"/>
              </a:lnSpc>
              <a:spcBef>
                <a:spcPts val="2100"/>
              </a:spcBef>
              <a:spcAft>
                <a:spcPts val="0"/>
              </a:spcAft>
              <a:buClr>
                <a:schemeClr val="accent1"/>
              </a:buClr>
              <a:buSzPts val="1500"/>
              <a:buFont typeface="Lato"/>
              <a:buChar char="●"/>
              <a:defRPr sz="1500">
                <a:solidFill>
                  <a:schemeClr val="accent1"/>
                </a:solidFill>
                <a:latin typeface="Lato"/>
                <a:ea typeface="Lato"/>
                <a:cs typeface="Lato"/>
                <a:sym typeface="Lato"/>
              </a:defRPr>
            </a:lvl4pPr>
            <a:lvl5pPr marL="2286000" lvl="4" indent="-323850">
              <a:lnSpc>
                <a:spcPct val="115000"/>
              </a:lnSpc>
              <a:spcBef>
                <a:spcPts val="2100"/>
              </a:spcBef>
              <a:spcAft>
                <a:spcPts val="0"/>
              </a:spcAft>
              <a:buClr>
                <a:schemeClr val="accent1"/>
              </a:buClr>
              <a:buSzPts val="1500"/>
              <a:buFont typeface="Lato"/>
              <a:buChar char="○"/>
              <a:defRPr sz="1500">
                <a:solidFill>
                  <a:schemeClr val="accent1"/>
                </a:solidFill>
                <a:latin typeface="Lato"/>
                <a:ea typeface="Lato"/>
                <a:cs typeface="Lato"/>
                <a:sym typeface="Lato"/>
              </a:defRPr>
            </a:lvl5pPr>
            <a:lvl6pPr marL="2743200" lvl="5" indent="-323850">
              <a:lnSpc>
                <a:spcPct val="115000"/>
              </a:lnSpc>
              <a:spcBef>
                <a:spcPts val="2100"/>
              </a:spcBef>
              <a:spcAft>
                <a:spcPts val="0"/>
              </a:spcAft>
              <a:buClr>
                <a:schemeClr val="accent1"/>
              </a:buClr>
              <a:buSzPts val="1500"/>
              <a:buFont typeface="Lato"/>
              <a:buChar char="■"/>
              <a:defRPr sz="1500">
                <a:solidFill>
                  <a:schemeClr val="accent1"/>
                </a:solidFill>
                <a:latin typeface="Lato"/>
                <a:ea typeface="Lato"/>
                <a:cs typeface="Lato"/>
                <a:sym typeface="Lato"/>
              </a:defRPr>
            </a:lvl6pPr>
            <a:lvl7pPr marL="3200400" lvl="6" indent="-323850">
              <a:lnSpc>
                <a:spcPct val="115000"/>
              </a:lnSpc>
              <a:spcBef>
                <a:spcPts val="2100"/>
              </a:spcBef>
              <a:spcAft>
                <a:spcPts val="0"/>
              </a:spcAft>
              <a:buClr>
                <a:schemeClr val="accent1"/>
              </a:buClr>
              <a:buSzPts val="1500"/>
              <a:buFont typeface="Lato"/>
              <a:buChar char="●"/>
              <a:defRPr sz="1500">
                <a:solidFill>
                  <a:schemeClr val="accent1"/>
                </a:solidFill>
                <a:latin typeface="Lato"/>
                <a:ea typeface="Lato"/>
                <a:cs typeface="Lato"/>
                <a:sym typeface="Lato"/>
              </a:defRPr>
            </a:lvl7pPr>
            <a:lvl8pPr marL="3657600" lvl="7" indent="-323850">
              <a:lnSpc>
                <a:spcPct val="115000"/>
              </a:lnSpc>
              <a:spcBef>
                <a:spcPts val="2100"/>
              </a:spcBef>
              <a:spcAft>
                <a:spcPts val="0"/>
              </a:spcAft>
              <a:buClr>
                <a:schemeClr val="accent1"/>
              </a:buClr>
              <a:buSzPts val="1500"/>
              <a:buFont typeface="Lato"/>
              <a:buChar char="○"/>
              <a:defRPr sz="1500">
                <a:solidFill>
                  <a:schemeClr val="accent1"/>
                </a:solidFill>
                <a:latin typeface="Lato"/>
                <a:ea typeface="Lato"/>
                <a:cs typeface="Lato"/>
                <a:sym typeface="Lato"/>
              </a:defRPr>
            </a:lvl8pPr>
            <a:lvl9pPr marL="4114800" lvl="8" indent="-323850">
              <a:lnSpc>
                <a:spcPct val="115000"/>
              </a:lnSpc>
              <a:spcBef>
                <a:spcPts val="2100"/>
              </a:spcBef>
              <a:spcAft>
                <a:spcPts val="2100"/>
              </a:spcAft>
              <a:buClr>
                <a:schemeClr val="accent1"/>
              </a:buClr>
              <a:buSzPts val="1500"/>
              <a:buFont typeface="Lato"/>
              <a:buChar char="■"/>
              <a:defRPr sz="1500">
                <a:solidFill>
                  <a:schemeClr val="accen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11381736" y="6333134"/>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accent1"/>
                </a:solidFill>
                <a:latin typeface="Lato"/>
                <a:ea typeface="Lato"/>
                <a:cs typeface="Lato"/>
                <a:sym typeface="Lato"/>
              </a:defRPr>
            </a:lvl1pPr>
            <a:lvl2pPr lvl="1" algn="r">
              <a:buNone/>
              <a:defRPr sz="1300">
                <a:solidFill>
                  <a:schemeClr val="accent1"/>
                </a:solidFill>
                <a:latin typeface="Lato"/>
                <a:ea typeface="Lato"/>
                <a:cs typeface="Lato"/>
                <a:sym typeface="Lato"/>
              </a:defRPr>
            </a:lvl2pPr>
            <a:lvl3pPr lvl="2" algn="r">
              <a:buNone/>
              <a:defRPr sz="1300">
                <a:solidFill>
                  <a:schemeClr val="accent1"/>
                </a:solidFill>
                <a:latin typeface="Lato"/>
                <a:ea typeface="Lato"/>
                <a:cs typeface="Lato"/>
                <a:sym typeface="Lato"/>
              </a:defRPr>
            </a:lvl3pPr>
            <a:lvl4pPr lvl="3" algn="r">
              <a:buNone/>
              <a:defRPr sz="1300">
                <a:solidFill>
                  <a:schemeClr val="accent1"/>
                </a:solidFill>
                <a:latin typeface="Lato"/>
                <a:ea typeface="Lato"/>
                <a:cs typeface="Lato"/>
                <a:sym typeface="Lato"/>
              </a:defRPr>
            </a:lvl4pPr>
            <a:lvl5pPr lvl="4" algn="r">
              <a:buNone/>
              <a:defRPr sz="1300">
                <a:solidFill>
                  <a:schemeClr val="accent1"/>
                </a:solidFill>
                <a:latin typeface="Lato"/>
                <a:ea typeface="Lato"/>
                <a:cs typeface="Lato"/>
                <a:sym typeface="Lato"/>
              </a:defRPr>
            </a:lvl5pPr>
            <a:lvl6pPr lvl="5" algn="r">
              <a:buNone/>
              <a:defRPr sz="1300">
                <a:solidFill>
                  <a:schemeClr val="accent1"/>
                </a:solidFill>
                <a:latin typeface="Lato"/>
                <a:ea typeface="Lato"/>
                <a:cs typeface="Lato"/>
                <a:sym typeface="Lato"/>
              </a:defRPr>
            </a:lvl6pPr>
            <a:lvl7pPr lvl="6" algn="r">
              <a:buNone/>
              <a:defRPr sz="1300">
                <a:solidFill>
                  <a:schemeClr val="accent1"/>
                </a:solidFill>
                <a:latin typeface="Lato"/>
                <a:ea typeface="Lato"/>
                <a:cs typeface="Lato"/>
                <a:sym typeface="Lato"/>
              </a:defRPr>
            </a:lvl7pPr>
            <a:lvl8pPr lvl="7" algn="r">
              <a:buNone/>
              <a:defRPr sz="1300">
                <a:solidFill>
                  <a:schemeClr val="accent1"/>
                </a:solidFill>
                <a:latin typeface="Lato"/>
                <a:ea typeface="Lato"/>
                <a:cs typeface="Lato"/>
                <a:sym typeface="Lato"/>
              </a:defRPr>
            </a:lvl8pPr>
            <a:lvl9pPr lvl="8" algn="r">
              <a:buNone/>
              <a:defRPr sz="13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18.jpe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12" Type="http://schemas.openxmlformats.org/officeDocument/2006/relationships/image" Target="../media/image34.jpe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28.jpeg"/><Relationship Id="rId11" Type="http://schemas.openxmlformats.org/officeDocument/2006/relationships/image" Target="../media/image33.jpeg"/><Relationship Id="rId5" Type="http://schemas.openxmlformats.org/officeDocument/2006/relationships/image" Target="../media/image27.jpeg"/><Relationship Id="rId10" Type="http://schemas.openxmlformats.org/officeDocument/2006/relationships/image" Target="../media/image32.png"/><Relationship Id="rId4" Type="http://schemas.openxmlformats.org/officeDocument/2006/relationships/image" Target="../media/image26.jpeg"/><Relationship Id="rId9"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s://www.google.com/search?q=Generations+Crossing+-virginia&amp;spell=1&amp;sa=X&amp;ved=0ahUKEwig5MPlpargAhUn74MKHRsPAyoQBQgpKAA&amp;biw=1280&amp;bih=694" TargetMode="External"/><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www.facebook.com/bethlehemintergenerationalcenter/videos/1756782441034396/"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5"/>
          <p:cNvSpPr txBox="1">
            <a:spLocks noGrp="1"/>
          </p:cNvSpPr>
          <p:nvPr>
            <p:ph type="subTitle" idx="4294967295"/>
          </p:nvPr>
        </p:nvSpPr>
        <p:spPr>
          <a:xfrm>
            <a:off x="555075" y="5353900"/>
            <a:ext cx="10672200" cy="6447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2100"/>
              </a:spcAft>
              <a:buClr>
                <a:schemeClr val="dk1"/>
              </a:buClr>
              <a:buSzPts val="3200"/>
              <a:buNone/>
            </a:pPr>
            <a:r>
              <a:rPr lang="en-US" sz="4000" b="1" i="1">
                <a:solidFill>
                  <a:srgbClr val="262626"/>
                </a:solidFill>
              </a:rPr>
              <a:t>   Caring for Generations For Generations to Come </a:t>
            </a:r>
            <a:endParaRPr sz="4000">
              <a:solidFill>
                <a:srgbClr val="262626"/>
              </a:solidFill>
            </a:endParaRPr>
          </a:p>
        </p:txBody>
      </p:sp>
      <p:pic>
        <p:nvPicPr>
          <p:cNvPr id="100" name="Google Shape;100;p1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442912" y="357575"/>
            <a:ext cx="9306165" cy="45879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4"/>
          <p:cNvSpPr txBox="1">
            <a:spLocks noGrp="1"/>
          </p:cNvSpPr>
          <p:nvPr>
            <p:ph type="title"/>
          </p:nvPr>
        </p:nvSpPr>
        <p:spPr>
          <a:xfrm>
            <a:off x="260450" y="270825"/>
            <a:ext cx="90057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b="1">
                <a:solidFill>
                  <a:srgbClr val="40BAD2"/>
                </a:solidFill>
                <a:latin typeface="Open Sans"/>
                <a:ea typeface="Open Sans"/>
                <a:cs typeface="Open Sans"/>
                <a:sym typeface="Open Sans"/>
              </a:rPr>
              <a:t>Magic of “Organic Interactions”</a:t>
            </a:r>
            <a:endParaRPr>
              <a:solidFill>
                <a:srgbClr val="40BAD2"/>
              </a:solidFill>
              <a:latin typeface="Open Sans"/>
              <a:ea typeface="Open Sans"/>
              <a:cs typeface="Open Sans"/>
              <a:sym typeface="Open Sans"/>
            </a:endParaRPr>
          </a:p>
          <a:p>
            <a:pPr marL="0" lvl="0" indent="0" algn="l" rtl="0">
              <a:lnSpc>
                <a:spcPct val="90000"/>
              </a:lnSpc>
              <a:spcBef>
                <a:spcPts val="0"/>
              </a:spcBef>
              <a:spcAft>
                <a:spcPts val="0"/>
              </a:spcAft>
              <a:buClr>
                <a:schemeClr val="dk1"/>
              </a:buClr>
              <a:buSzPts val="4400"/>
              <a:buFont typeface="Calibri"/>
              <a:buNone/>
            </a:pPr>
            <a:endParaRPr>
              <a:latin typeface="Open Sans"/>
              <a:ea typeface="Open Sans"/>
              <a:cs typeface="Open Sans"/>
              <a:sym typeface="Open Sans"/>
            </a:endParaRPr>
          </a:p>
        </p:txBody>
      </p:sp>
      <p:sp>
        <p:nvSpPr>
          <p:cNvPr id="173" name="Google Shape;173;p24"/>
          <p:cNvSpPr txBox="1">
            <a:spLocks noGrp="1"/>
          </p:cNvSpPr>
          <p:nvPr>
            <p:ph type="body" idx="1"/>
          </p:nvPr>
        </p:nvSpPr>
        <p:spPr>
          <a:xfrm>
            <a:off x="199075" y="820200"/>
            <a:ext cx="6429300" cy="5496900"/>
          </a:xfrm>
          <a:prstGeom prst="rect">
            <a:avLst/>
          </a:prstGeom>
          <a:noFill/>
          <a:ln>
            <a:noFill/>
          </a:ln>
        </p:spPr>
        <p:txBody>
          <a:bodyPr spcFirstLastPara="1" wrap="square" lIns="91425" tIns="45700" rIns="91425" bIns="45700" anchor="t" anchorCtr="0">
            <a:noAutofit/>
          </a:bodyPr>
          <a:lstStyle/>
          <a:p>
            <a:pPr marL="228600" lvl="0" indent="0" algn="l" rtl="0">
              <a:lnSpc>
                <a:spcPct val="115000"/>
              </a:lnSpc>
              <a:spcBef>
                <a:spcPts val="0"/>
              </a:spcBef>
              <a:spcAft>
                <a:spcPts val="0"/>
              </a:spcAft>
              <a:buNone/>
            </a:pPr>
            <a:endParaRPr sz="1800">
              <a:solidFill>
                <a:srgbClr val="555555"/>
              </a:solidFill>
              <a:highlight>
                <a:srgbClr val="FFFFFF"/>
              </a:highlight>
              <a:latin typeface="Open Sans"/>
              <a:ea typeface="Open Sans"/>
              <a:cs typeface="Open Sans"/>
              <a:sym typeface="Open Sans"/>
            </a:endParaRPr>
          </a:p>
          <a:p>
            <a:pPr marL="0" lvl="0" indent="0" algn="l" rtl="0">
              <a:lnSpc>
                <a:spcPct val="115000"/>
              </a:lnSpc>
              <a:spcBef>
                <a:spcPts val="1300"/>
              </a:spcBef>
              <a:spcAft>
                <a:spcPts val="0"/>
              </a:spcAft>
              <a:buClr>
                <a:schemeClr val="dk1"/>
              </a:buClr>
              <a:buSzPts val="1100"/>
              <a:buFont typeface="Arial"/>
              <a:buNone/>
            </a:pPr>
            <a:r>
              <a:rPr lang="en-US" sz="2400" b="1">
                <a:solidFill>
                  <a:srgbClr val="000000"/>
                </a:solidFill>
                <a:latin typeface="Open Sans"/>
                <a:ea typeface="Open Sans"/>
                <a:cs typeface="Open Sans"/>
                <a:sym typeface="Open Sans"/>
              </a:rPr>
              <a:t>Greater Engagement &amp; Purpose</a:t>
            </a:r>
            <a:endParaRPr sz="2400" b="1">
              <a:solidFill>
                <a:srgbClr val="000000"/>
              </a:solidFill>
              <a:latin typeface="Open Sans"/>
              <a:ea typeface="Open Sans"/>
              <a:cs typeface="Open Sans"/>
              <a:sym typeface="Open Sans"/>
            </a:endParaRPr>
          </a:p>
          <a:p>
            <a:pPr marL="0" lvl="0" indent="0" algn="l" rtl="0">
              <a:lnSpc>
                <a:spcPct val="115000"/>
              </a:lnSpc>
              <a:spcBef>
                <a:spcPts val="1300"/>
              </a:spcBef>
              <a:spcAft>
                <a:spcPts val="0"/>
              </a:spcAft>
              <a:buNone/>
            </a:pPr>
            <a:r>
              <a:rPr lang="en-US" sz="1800">
                <a:solidFill>
                  <a:srgbClr val="000000"/>
                </a:solidFill>
                <a:latin typeface="Open Sans"/>
                <a:ea typeface="Open Sans"/>
                <a:cs typeface="Open Sans"/>
                <a:sym typeface="Open Sans"/>
              </a:rPr>
              <a:t>Intergenerational relationships provide seniors with opportunities to grow, try new things, and help others. With their positive impact on youth is tangible, older adults feel </a:t>
            </a:r>
            <a:r>
              <a:rPr lang="en-US" sz="1800" b="1">
                <a:solidFill>
                  <a:srgbClr val="000000"/>
                </a:solidFill>
                <a:latin typeface="Open Sans"/>
                <a:ea typeface="Open Sans"/>
                <a:cs typeface="Open Sans"/>
                <a:sym typeface="Open Sans"/>
              </a:rPr>
              <a:t>validated, useful, respected, and needed</a:t>
            </a:r>
            <a:r>
              <a:rPr lang="en-US" sz="1800">
                <a:solidFill>
                  <a:srgbClr val="000000"/>
                </a:solidFill>
                <a:latin typeface="Open Sans"/>
                <a:ea typeface="Open Sans"/>
                <a:cs typeface="Open Sans"/>
                <a:sym typeface="Open Sans"/>
              </a:rPr>
              <a:t>. This cultivates </a:t>
            </a:r>
            <a:r>
              <a:rPr lang="en-US" sz="1800" b="1">
                <a:solidFill>
                  <a:srgbClr val="000000"/>
                </a:solidFill>
                <a:latin typeface="Open Sans"/>
                <a:ea typeface="Open Sans"/>
                <a:cs typeface="Open Sans"/>
                <a:sym typeface="Open Sans"/>
              </a:rPr>
              <a:t>confidence and a growing sense of self-worth</a:t>
            </a:r>
            <a:r>
              <a:rPr lang="en-US" sz="1800">
                <a:solidFill>
                  <a:srgbClr val="000000"/>
                </a:solidFill>
                <a:latin typeface="Open Sans"/>
                <a:ea typeface="Open Sans"/>
                <a:cs typeface="Open Sans"/>
                <a:sym typeface="Open Sans"/>
              </a:rPr>
              <a:t> in elders. </a:t>
            </a:r>
            <a:endParaRPr sz="1800">
              <a:solidFill>
                <a:srgbClr val="000000"/>
              </a:solidFill>
              <a:latin typeface="Open Sans"/>
              <a:ea typeface="Open Sans"/>
              <a:cs typeface="Open Sans"/>
              <a:sym typeface="Open Sans"/>
            </a:endParaRPr>
          </a:p>
          <a:p>
            <a:pPr marL="0" lvl="0" indent="0" algn="l" rtl="0">
              <a:lnSpc>
                <a:spcPct val="115000"/>
              </a:lnSpc>
              <a:spcBef>
                <a:spcPts val="1300"/>
              </a:spcBef>
              <a:spcAft>
                <a:spcPts val="0"/>
              </a:spcAft>
              <a:buClr>
                <a:schemeClr val="dk1"/>
              </a:buClr>
              <a:buSzPts val="1100"/>
              <a:buFont typeface="Arial"/>
              <a:buNone/>
            </a:pPr>
            <a:r>
              <a:rPr lang="en-US" sz="1800">
                <a:solidFill>
                  <a:srgbClr val="000000"/>
                </a:solidFill>
                <a:latin typeface="Open Sans"/>
                <a:ea typeface="Open Sans"/>
                <a:cs typeface="Open Sans"/>
                <a:sym typeface="Open Sans"/>
              </a:rPr>
              <a:t>For children, their </a:t>
            </a:r>
            <a:r>
              <a:rPr lang="en-US" sz="1800" b="1">
                <a:solidFill>
                  <a:srgbClr val="000000"/>
                </a:solidFill>
                <a:latin typeface="Open Sans"/>
                <a:ea typeface="Open Sans"/>
                <a:cs typeface="Open Sans"/>
                <a:sym typeface="Open Sans"/>
              </a:rPr>
              <a:t>self-esteem and confidence</a:t>
            </a:r>
            <a:r>
              <a:rPr lang="en-US" sz="1800">
                <a:solidFill>
                  <a:srgbClr val="000000"/>
                </a:solidFill>
                <a:latin typeface="Open Sans"/>
                <a:ea typeface="Open Sans"/>
                <a:cs typeface="Open Sans"/>
                <a:sym typeface="Open Sans"/>
              </a:rPr>
              <a:t> grows with the attention and encouragement they experience from elders. Through meaningful interactions with other generations, children can find new opportunities to </a:t>
            </a:r>
            <a:r>
              <a:rPr lang="en-US" sz="1800" b="1">
                <a:solidFill>
                  <a:srgbClr val="000000"/>
                </a:solidFill>
                <a:latin typeface="Open Sans"/>
                <a:ea typeface="Open Sans"/>
                <a:cs typeface="Open Sans"/>
                <a:sym typeface="Open Sans"/>
              </a:rPr>
              <a:t>learn, explore, and feel good </a:t>
            </a:r>
            <a:r>
              <a:rPr lang="en-US" sz="1800">
                <a:solidFill>
                  <a:srgbClr val="000000"/>
                </a:solidFill>
                <a:latin typeface="Open Sans"/>
                <a:ea typeface="Open Sans"/>
                <a:cs typeface="Open Sans"/>
                <a:sym typeface="Open Sans"/>
              </a:rPr>
              <a:t>about themselves</a:t>
            </a:r>
            <a:endParaRPr sz="1800">
              <a:solidFill>
                <a:srgbClr val="000000"/>
              </a:solidFill>
              <a:latin typeface="Open Sans"/>
              <a:ea typeface="Open Sans"/>
              <a:cs typeface="Open Sans"/>
              <a:sym typeface="Open Sans"/>
            </a:endParaRPr>
          </a:p>
          <a:p>
            <a:pPr marL="0" lvl="0" indent="0" algn="l" rtl="0">
              <a:lnSpc>
                <a:spcPct val="90000"/>
              </a:lnSpc>
              <a:spcBef>
                <a:spcPts val="1300"/>
              </a:spcBef>
              <a:spcAft>
                <a:spcPts val="0"/>
              </a:spcAft>
              <a:buNone/>
            </a:pPr>
            <a:endParaRPr/>
          </a:p>
          <a:p>
            <a:pPr marL="0" lvl="0" indent="0" algn="l" rtl="0">
              <a:lnSpc>
                <a:spcPct val="90000"/>
              </a:lnSpc>
              <a:spcBef>
                <a:spcPts val="2100"/>
              </a:spcBef>
              <a:spcAft>
                <a:spcPts val="2100"/>
              </a:spcAft>
              <a:buNone/>
            </a:pPr>
            <a:r>
              <a:rPr lang="en-US" sz="900" b="1">
                <a:solidFill>
                  <a:srgbClr val="555555"/>
                </a:solidFill>
                <a:highlight>
                  <a:srgbClr val="FFFFFF"/>
                </a:highlight>
                <a:latin typeface="Verdana"/>
                <a:ea typeface="Verdana"/>
                <a:cs typeface="Verdana"/>
                <a:sym typeface="Verdana"/>
              </a:rPr>
              <a:t>Freeman-Campbell, G. (2017, Jun 29). Live better -- intergenerational environments benefit elders.</a:t>
            </a:r>
            <a:r>
              <a:rPr lang="en-US" sz="900" b="1" i="1">
                <a:solidFill>
                  <a:srgbClr val="555555"/>
                </a:solidFill>
                <a:highlight>
                  <a:srgbClr val="FFFFFF"/>
                </a:highlight>
                <a:latin typeface="Verdana"/>
                <a:ea typeface="Verdana"/>
                <a:cs typeface="Verdana"/>
                <a:sym typeface="Verdana"/>
              </a:rPr>
              <a:t> The Brandon Sun</a:t>
            </a:r>
            <a:r>
              <a:rPr lang="en-US" sz="900" b="1">
                <a:solidFill>
                  <a:srgbClr val="555555"/>
                </a:solidFill>
                <a:highlight>
                  <a:srgbClr val="FFFFFF"/>
                </a:highlight>
                <a:latin typeface="Verdana"/>
                <a:ea typeface="Verdana"/>
                <a:cs typeface="Verdana"/>
                <a:sym typeface="Verdana"/>
              </a:rPr>
              <a:t> Retrieved from http://search.proquest.com.ezproxy.gvsu.edu/docview/1914684030?accountid=39473</a:t>
            </a:r>
            <a:endParaRPr b="1"/>
          </a:p>
        </p:txBody>
      </p:sp>
      <p:pic>
        <p:nvPicPr>
          <p:cNvPr id="174" name="Google Shape;174;p24"/>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0300417" y="112775"/>
            <a:ext cx="1891583" cy="1054325"/>
          </a:xfrm>
          <a:prstGeom prst="rect">
            <a:avLst/>
          </a:prstGeom>
          <a:noFill/>
          <a:ln>
            <a:noFill/>
          </a:ln>
        </p:spPr>
      </p:pic>
      <p:pic>
        <p:nvPicPr>
          <p:cNvPr id="175" name="Google Shape;175;p2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490406">
            <a:off x="6713643" y="1050534"/>
            <a:ext cx="3422666" cy="2552840"/>
          </a:xfrm>
          <a:prstGeom prst="rect">
            <a:avLst/>
          </a:prstGeom>
          <a:noFill/>
          <a:ln w="28575" cap="flat" cmpd="sng">
            <a:solidFill>
              <a:srgbClr val="000000"/>
            </a:solidFill>
            <a:prstDash val="solid"/>
            <a:round/>
            <a:headEnd type="none" w="sm" len="sm"/>
            <a:tailEnd type="none" w="sm" len="sm"/>
          </a:ln>
        </p:spPr>
      </p:pic>
      <p:pic>
        <p:nvPicPr>
          <p:cNvPr id="176" name="Google Shape;176;p24"/>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rot="808311">
            <a:off x="8732662" y="2850476"/>
            <a:ext cx="2799531" cy="3732801"/>
          </a:xfrm>
          <a:prstGeom prst="rect">
            <a:avLst/>
          </a:prstGeom>
          <a:noFill/>
          <a:ln w="28575" cap="flat" cmpd="sng">
            <a:solidFill>
              <a:srgbClr val="000000"/>
            </a:solidFill>
            <a:prstDash val="solid"/>
            <a:round/>
            <a:headEnd type="none" w="sm" len="sm"/>
            <a:tailEnd type="none" w="sm" len="sm"/>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5"/>
          <p:cNvSpPr txBox="1">
            <a:spLocks noGrp="1"/>
          </p:cNvSpPr>
          <p:nvPr>
            <p:ph type="title"/>
          </p:nvPr>
        </p:nvSpPr>
        <p:spPr>
          <a:xfrm>
            <a:off x="1843400" y="0"/>
            <a:ext cx="7915200" cy="1114500"/>
          </a:xfrm>
          <a:prstGeom prst="rect">
            <a:avLst/>
          </a:prstGeom>
          <a:noFill/>
          <a:ln>
            <a:noFill/>
          </a:ln>
        </p:spPr>
        <p:txBody>
          <a:bodyPr spcFirstLastPara="1" wrap="square" lIns="91425" tIns="45700" rIns="91425" bIns="45700" anchor="ctr" anchorCtr="0">
            <a:noAutofit/>
          </a:bodyPr>
          <a:lstStyle/>
          <a:p>
            <a:pPr marL="457200" lvl="0" indent="0" algn="ctr" rtl="0">
              <a:lnSpc>
                <a:spcPct val="90000"/>
              </a:lnSpc>
              <a:spcBef>
                <a:spcPts val="0"/>
              </a:spcBef>
              <a:spcAft>
                <a:spcPts val="0"/>
              </a:spcAft>
              <a:buClr>
                <a:schemeClr val="dk1"/>
              </a:buClr>
              <a:buSzPts val="4400"/>
              <a:buFont typeface="Calibri"/>
              <a:buNone/>
            </a:pPr>
            <a:r>
              <a:rPr lang="en-US">
                <a:solidFill>
                  <a:srgbClr val="40BAD2"/>
                </a:solidFill>
                <a:latin typeface="Open Sans"/>
                <a:ea typeface="Open Sans"/>
                <a:cs typeface="Open Sans"/>
                <a:sym typeface="Open Sans"/>
              </a:rPr>
              <a:t>       Music Together</a:t>
            </a:r>
            <a:r>
              <a:rPr lang="en-US"/>
              <a:t>        </a:t>
            </a:r>
            <a:endParaRPr/>
          </a:p>
        </p:txBody>
      </p:sp>
      <p:sp>
        <p:nvSpPr>
          <p:cNvPr id="182" name="Google Shape;182;p25"/>
          <p:cNvSpPr txBox="1">
            <a:spLocks noGrp="1"/>
          </p:cNvSpPr>
          <p:nvPr>
            <p:ph type="body" idx="1"/>
          </p:nvPr>
        </p:nvSpPr>
        <p:spPr>
          <a:xfrm>
            <a:off x="102350" y="745525"/>
            <a:ext cx="6170700" cy="5775900"/>
          </a:xfrm>
          <a:prstGeom prst="rect">
            <a:avLst/>
          </a:prstGeom>
          <a:noFill/>
          <a:ln>
            <a:noFill/>
          </a:ln>
        </p:spPr>
        <p:txBody>
          <a:bodyPr spcFirstLastPara="1" wrap="square" lIns="91425" tIns="45700" rIns="91425" bIns="45700" anchor="t" anchorCtr="0">
            <a:noAutofit/>
          </a:bodyPr>
          <a:lstStyle/>
          <a:p>
            <a:pPr marL="228600" lvl="0" indent="0" algn="ctr" rtl="0">
              <a:spcBef>
                <a:spcPts val="0"/>
              </a:spcBef>
              <a:spcAft>
                <a:spcPts val="0"/>
              </a:spcAft>
              <a:buNone/>
            </a:pPr>
            <a:endParaRPr sz="2200">
              <a:solidFill>
                <a:srgbClr val="000000"/>
              </a:solidFill>
              <a:latin typeface="Open Sans"/>
              <a:ea typeface="Open Sans"/>
              <a:cs typeface="Open Sans"/>
              <a:sym typeface="Open Sans"/>
            </a:endParaRPr>
          </a:p>
          <a:p>
            <a:pPr marL="228600" lvl="0" indent="0" algn="ctr" rtl="0">
              <a:lnSpc>
                <a:spcPct val="90000"/>
              </a:lnSpc>
              <a:spcBef>
                <a:spcPts val="2100"/>
              </a:spcBef>
              <a:spcAft>
                <a:spcPts val="0"/>
              </a:spcAft>
              <a:buNone/>
            </a:pPr>
            <a:r>
              <a:rPr lang="en-US" sz="2200">
                <a:solidFill>
                  <a:srgbClr val="000000"/>
                </a:solidFill>
                <a:latin typeface="Open Sans"/>
                <a:ea typeface="Open Sans"/>
                <a:cs typeface="Open Sans"/>
                <a:sym typeface="Open Sans"/>
              </a:rPr>
              <a:t>The Bethlehem Intergenerational Center is a licensed Music Together (MT) Preschool Program. Music Together is an essential part of core curriculum. Classes are offered 1 day a week and taught by a trained MT teacher. The Music Together program provides children with the opportunity to learn music in developmentally appropriate ways:cognitive, emotional,social, and physical development.  </a:t>
            </a:r>
            <a:endParaRPr sz="2200">
              <a:solidFill>
                <a:srgbClr val="000000"/>
              </a:solidFill>
              <a:latin typeface="Open Sans"/>
              <a:ea typeface="Open Sans"/>
              <a:cs typeface="Open Sans"/>
              <a:sym typeface="Open Sans"/>
            </a:endParaRPr>
          </a:p>
          <a:p>
            <a:pPr marL="228600" lvl="0" indent="0" algn="ctr" rtl="0">
              <a:lnSpc>
                <a:spcPct val="90000"/>
              </a:lnSpc>
              <a:spcBef>
                <a:spcPts val="2100"/>
              </a:spcBef>
              <a:spcAft>
                <a:spcPts val="0"/>
              </a:spcAft>
              <a:buNone/>
            </a:pPr>
            <a:r>
              <a:rPr lang="en-US" sz="2200">
                <a:solidFill>
                  <a:srgbClr val="000000"/>
                </a:solidFill>
                <a:latin typeface="Open Sans"/>
                <a:ea typeface="Open Sans"/>
                <a:cs typeface="Open Sans"/>
                <a:sym typeface="Open Sans"/>
              </a:rPr>
              <a:t>Older adults who attend the BIC participate in MT classes. Whether sitting, standing, dancing, or singing, our participants are engaged and encouraged. </a:t>
            </a:r>
            <a:r>
              <a:rPr lang="en-US" sz="2400">
                <a:solidFill>
                  <a:srgbClr val="000000"/>
                </a:solidFill>
                <a:latin typeface="Open Sans"/>
                <a:ea typeface="Open Sans"/>
                <a:cs typeface="Open Sans"/>
                <a:sym typeface="Open Sans"/>
              </a:rPr>
              <a:t> </a:t>
            </a:r>
            <a:endParaRPr sz="2400">
              <a:solidFill>
                <a:srgbClr val="000000"/>
              </a:solidFill>
              <a:latin typeface="Open Sans"/>
              <a:ea typeface="Open Sans"/>
              <a:cs typeface="Open Sans"/>
              <a:sym typeface="Open Sans"/>
            </a:endParaRPr>
          </a:p>
          <a:p>
            <a:pPr marL="228600" lvl="0" indent="0" algn="l" rtl="0">
              <a:lnSpc>
                <a:spcPct val="90000"/>
              </a:lnSpc>
              <a:spcBef>
                <a:spcPts val="2100"/>
              </a:spcBef>
              <a:spcAft>
                <a:spcPts val="2100"/>
              </a:spcAft>
              <a:buNone/>
            </a:pPr>
            <a:endParaRPr/>
          </a:p>
        </p:txBody>
      </p:sp>
      <p:pic>
        <p:nvPicPr>
          <p:cNvPr id="183" name="Google Shape;183;p25"/>
          <p:cNvPicPr preferRelativeResize="0"/>
          <p:nvPr/>
        </p:nvPicPr>
        <p:blipFill>
          <a:blip r:embed="rId3">
            <a:alphaModFix/>
          </a:blip>
          <a:stretch>
            <a:fillRect/>
          </a:stretch>
        </p:blipFill>
        <p:spPr>
          <a:xfrm>
            <a:off x="7339013" y="5516638"/>
            <a:ext cx="4086225" cy="1114425"/>
          </a:xfrm>
          <a:prstGeom prst="rect">
            <a:avLst/>
          </a:prstGeom>
          <a:noFill/>
          <a:ln>
            <a:noFill/>
          </a:ln>
        </p:spPr>
      </p:pic>
      <p:pic>
        <p:nvPicPr>
          <p:cNvPr id="184" name="Google Shape;184;p25"/>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10300417" y="171275"/>
            <a:ext cx="1891583" cy="1054325"/>
          </a:xfrm>
          <a:prstGeom prst="rect">
            <a:avLst/>
          </a:prstGeom>
          <a:noFill/>
          <a:ln>
            <a:noFill/>
          </a:ln>
        </p:spPr>
      </p:pic>
      <p:pic>
        <p:nvPicPr>
          <p:cNvPr id="185" name="Google Shape;185;p25"/>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961425" y="1825524"/>
            <a:ext cx="4463700" cy="3333900"/>
          </a:xfrm>
          <a:prstGeom prst="rect">
            <a:avLst/>
          </a:prstGeom>
          <a:noFill/>
          <a:ln w="28575" cap="flat" cmpd="sng">
            <a:solidFill>
              <a:srgbClr val="000000"/>
            </a:solidFill>
            <a:prstDash val="solid"/>
            <a:round/>
            <a:headEnd type="none" w="sm" len="sm"/>
            <a:tailEnd type="none" w="sm" len="sm"/>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6"/>
          <p:cNvSpPr txBox="1">
            <a:spLocks noGrp="1"/>
          </p:cNvSpPr>
          <p:nvPr>
            <p:ph type="title"/>
          </p:nvPr>
        </p:nvSpPr>
        <p:spPr>
          <a:xfrm>
            <a:off x="1575300" y="135675"/>
            <a:ext cx="96447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4000" b="1">
                <a:solidFill>
                  <a:srgbClr val="40BAD2"/>
                </a:solidFill>
                <a:latin typeface="Open Sans"/>
                <a:ea typeface="Open Sans"/>
                <a:cs typeface="Open Sans"/>
                <a:sym typeface="Open Sans"/>
              </a:rPr>
              <a:t>Intergenerational Events</a:t>
            </a:r>
            <a:endParaRPr sz="4000" b="1">
              <a:solidFill>
                <a:srgbClr val="40BAD2"/>
              </a:solidFill>
              <a:latin typeface="Open Sans"/>
              <a:ea typeface="Open Sans"/>
              <a:cs typeface="Open Sans"/>
              <a:sym typeface="Open Sans"/>
            </a:endParaRPr>
          </a:p>
        </p:txBody>
      </p:sp>
      <p:sp>
        <p:nvSpPr>
          <p:cNvPr id="191" name="Google Shape;191;p26"/>
          <p:cNvSpPr txBox="1">
            <a:spLocks noGrp="1"/>
          </p:cNvSpPr>
          <p:nvPr>
            <p:ph type="body" idx="1"/>
          </p:nvPr>
        </p:nvSpPr>
        <p:spPr>
          <a:xfrm>
            <a:off x="476475" y="1627150"/>
            <a:ext cx="3967800" cy="4862100"/>
          </a:xfrm>
          <a:prstGeom prst="rect">
            <a:avLst/>
          </a:prstGeom>
        </p:spPr>
        <p:txBody>
          <a:bodyPr spcFirstLastPara="1" wrap="square" lIns="91425" tIns="45700" rIns="91425" bIns="45700" anchor="t" anchorCtr="0">
            <a:noAutofit/>
          </a:bodyPr>
          <a:lstStyle/>
          <a:p>
            <a:pPr marL="457200" lvl="0" indent="-355600" algn="l" rtl="0">
              <a:spcBef>
                <a:spcPts val="1000"/>
              </a:spcBef>
              <a:spcAft>
                <a:spcPts val="0"/>
              </a:spcAft>
              <a:buClr>
                <a:srgbClr val="40BAD2"/>
              </a:buClr>
              <a:buSzPts val="2000"/>
              <a:buFont typeface="Open Sans"/>
              <a:buChar char="●"/>
            </a:pPr>
            <a:r>
              <a:rPr lang="en-US" sz="2000">
                <a:solidFill>
                  <a:srgbClr val="000000"/>
                </a:solidFill>
                <a:latin typeface="Open Sans"/>
                <a:ea typeface="Open Sans"/>
                <a:cs typeface="Open Sans"/>
                <a:sym typeface="Open Sans"/>
              </a:rPr>
              <a:t>Tuesday story time</a:t>
            </a:r>
            <a:endParaRPr sz="2000">
              <a:solidFill>
                <a:srgbClr val="000000"/>
              </a:solidFill>
              <a:latin typeface="Open Sans"/>
              <a:ea typeface="Open Sans"/>
              <a:cs typeface="Open Sans"/>
              <a:sym typeface="Open Sans"/>
            </a:endParaRPr>
          </a:p>
          <a:p>
            <a:pPr marL="457200" lvl="0" indent="-355600" algn="l" rtl="0">
              <a:spcBef>
                <a:spcPts val="0"/>
              </a:spcBef>
              <a:spcAft>
                <a:spcPts val="0"/>
              </a:spcAft>
              <a:buClr>
                <a:srgbClr val="40BAD2"/>
              </a:buClr>
              <a:buSzPts val="2000"/>
              <a:buFont typeface="Open Sans"/>
              <a:buChar char="●"/>
            </a:pPr>
            <a:r>
              <a:rPr lang="en-US" sz="2000">
                <a:solidFill>
                  <a:srgbClr val="000000"/>
                </a:solidFill>
                <a:latin typeface="Open Sans"/>
                <a:ea typeface="Open Sans"/>
                <a:cs typeface="Open Sans"/>
                <a:sym typeface="Open Sans"/>
              </a:rPr>
              <a:t>Tasty Tuesday</a:t>
            </a:r>
            <a:endParaRPr sz="2000">
              <a:solidFill>
                <a:srgbClr val="000000"/>
              </a:solidFill>
              <a:latin typeface="Open Sans"/>
              <a:ea typeface="Open Sans"/>
              <a:cs typeface="Open Sans"/>
              <a:sym typeface="Open Sans"/>
            </a:endParaRPr>
          </a:p>
          <a:p>
            <a:pPr marL="457200" lvl="0" indent="-355600" algn="l" rtl="0">
              <a:spcBef>
                <a:spcPts val="0"/>
              </a:spcBef>
              <a:spcAft>
                <a:spcPts val="0"/>
              </a:spcAft>
              <a:buClr>
                <a:srgbClr val="40BAD2"/>
              </a:buClr>
              <a:buSzPts val="2000"/>
              <a:buFont typeface="Open Sans"/>
              <a:buChar char="●"/>
            </a:pPr>
            <a:r>
              <a:rPr lang="en-US" sz="2000">
                <a:solidFill>
                  <a:srgbClr val="000000"/>
                </a:solidFill>
                <a:latin typeface="Open Sans"/>
                <a:ea typeface="Open Sans"/>
                <a:cs typeface="Open Sans"/>
                <a:sym typeface="Open Sans"/>
              </a:rPr>
              <a:t>Wednesday Music Together Classes</a:t>
            </a:r>
            <a:endParaRPr sz="2000">
              <a:solidFill>
                <a:srgbClr val="000000"/>
              </a:solidFill>
              <a:latin typeface="Open Sans"/>
              <a:ea typeface="Open Sans"/>
              <a:cs typeface="Open Sans"/>
              <a:sym typeface="Open Sans"/>
            </a:endParaRPr>
          </a:p>
          <a:p>
            <a:pPr marL="457200" lvl="0" indent="-355600" algn="l" rtl="0">
              <a:spcBef>
                <a:spcPts val="0"/>
              </a:spcBef>
              <a:spcAft>
                <a:spcPts val="0"/>
              </a:spcAft>
              <a:buClr>
                <a:srgbClr val="40BAD2"/>
              </a:buClr>
              <a:buSzPts val="2000"/>
              <a:buFont typeface="Open Sans"/>
              <a:buChar char="●"/>
            </a:pPr>
            <a:r>
              <a:rPr lang="en-US" sz="2000">
                <a:solidFill>
                  <a:srgbClr val="000000"/>
                </a:solidFill>
                <a:latin typeface="Open Sans"/>
                <a:ea typeface="Open Sans"/>
                <a:cs typeface="Open Sans"/>
                <a:sym typeface="Open Sans"/>
              </a:rPr>
              <a:t>Music on the deck</a:t>
            </a:r>
            <a:endParaRPr sz="2000">
              <a:solidFill>
                <a:srgbClr val="000000"/>
              </a:solidFill>
              <a:latin typeface="Open Sans"/>
              <a:ea typeface="Open Sans"/>
              <a:cs typeface="Open Sans"/>
              <a:sym typeface="Open Sans"/>
            </a:endParaRPr>
          </a:p>
          <a:p>
            <a:pPr marL="457200" lvl="0" indent="-355600" algn="l" rtl="0">
              <a:spcBef>
                <a:spcPts val="0"/>
              </a:spcBef>
              <a:spcAft>
                <a:spcPts val="0"/>
              </a:spcAft>
              <a:buClr>
                <a:srgbClr val="40BAD2"/>
              </a:buClr>
              <a:buSzPts val="2000"/>
              <a:buFont typeface="Open Sans"/>
              <a:buChar char="●"/>
            </a:pPr>
            <a:r>
              <a:rPr lang="en-US" sz="2000">
                <a:solidFill>
                  <a:srgbClr val="000000"/>
                </a:solidFill>
                <a:latin typeface="Open Sans"/>
                <a:ea typeface="Open Sans"/>
                <a:cs typeface="Open Sans"/>
                <a:sym typeface="Open Sans"/>
              </a:rPr>
              <a:t>Community field trips</a:t>
            </a:r>
            <a:endParaRPr sz="2000">
              <a:solidFill>
                <a:srgbClr val="000000"/>
              </a:solidFill>
              <a:latin typeface="Open Sans"/>
              <a:ea typeface="Open Sans"/>
              <a:cs typeface="Open Sans"/>
              <a:sym typeface="Open Sans"/>
            </a:endParaRPr>
          </a:p>
          <a:p>
            <a:pPr marL="457200" lvl="0" indent="-355600" algn="l" rtl="0">
              <a:spcBef>
                <a:spcPts val="0"/>
              </a:spcBef>
              <a:spcAft>
                <a:spcPts val="0"/>
              </a:spcAft>
              <a:buClr>
                <a:srgbClr val="40BAD2"/>
              </a:buClr>
              <a:buSzPts val="2000"/>
              <a:buFont typeface="Open Sans"/>
              <a:buChar char="●"/>
            </a:pPr>
            <a:r>
              <a:rPr lang="en-US" sz="2000">
                <a:solidFill>
                  <a:srgbClr val="000000"/>
                </a:solidFill>
                <a:latin typeface="Open Sans"/>
                <a:ea typeface="Open Sans"/>
                <a:cs typeface="Open Sans"/>
                <a:sym typeface="Open Sans"/>
              </a:rPr>
              <a:t>Monthly birthday parties</a:t>
            </a:r>
            <a:endParaRPr sz="2000">
              <a:solidFill>
                <a:srgbClr val="000000"/>
              </a:solidFill>
              <a:latin typeface="Open Sans"/>
              <a:ea typeface="Open Sans"/>
              <a:cs typeface="Open Sans"/>
              <a:sym typeface="Open Sans"/>
            </a:endParaRPr>
          </a:p>
          <a:p>
            <a:pPr marL="457200" lvl="0" indent="-355600" algn="l" rtl="0">
              <a:spcBef>
                <a:spcPts val="0"/>
              </a:spcBef>
              <a:spcAft>
                <a:spcPts val="0"/>
              </a:spcAft>
              <a:buClr>
                <a:srgbClr val="40BAD2"/>
              </a:buClr>
              <a:buSzPts val="2000"/>
              <a:buFont typeface="Open Sans"/>
              <a:buChar char="●"/>
            </a:pPr>
            <a:r>
              <a:rPr lang="en-US" sz="2000">
                <a:solidFill>
                  <a:srgbClr val="000000"/>
                </a:solidFill>
                <a:latin typeface="Open Sans"/>
                <a:ea typeface="Open Sans"/>
                <a:cs typeface="Open Sans"/>
                <a:sym typeface="Open Sans"/>
              </a:rPr>
              <a:t>Picture day</a:t>
            </a:r>
            <a:endParaRPr sz="2000">
              <a:solidFill>
                <a:srgbClr val="000000"/>
              </a:solidFill>
              <a:latin typeface="Open Sans"/>
              <a:ea typeface="Open Sans"/>
              <a:cs typeface="Open Sans"/>
              <a:sym typeface="Open Sans"/>
            </a:endParaRPr>
          </a:p>
          <a:p>
            <a:pPr marL="457200" lvl="0" indent="-355600" algn="l" rtl="0">
              <a:spcBef>
                <a:spcPts val="0"/>
              </a:spcBef>
              <a:spcAft>
                <a:spcPts val="0"/>
              </a:spcAft>
              <a:buClr>
                <a:srgbClr val="40BAD2"/>
              </a:buClr>
              <a:buSzPts val="2000"/>
              <a:buFont typeface="Open Sans"/>
              <a:buChar char="●"/>
            </a:pPr>
            <a:r>
              <a:rPr lang="en-US" sz="2000">
                <a:solidFill>
                  <a:srgbClr val="000000"/>
                </a:solidFill>
                <a:latin typeface="Open Sans"/>
                <a:ea typeface="Open Sans"/>
                <a:cs typeface="Open Sans"/>
                <a:sym typeface="Open Sans"/>
              </a:rPr>
              <a:t>Grandparents day</a:t>
            </a:r>
            <a:endParaRPr sz="2000">
              <a:solidFill>
                <a:srgbClr val="000000"/>
              </a:solidFill>
              <a:latin typeface="Open Sans"/>
              <a:ea typeface="Open Sans"/>
              <a:cs typeface="Open Sans"/>
              <a:sym typeface="Open Sans"/>
            </a:endParaRPr>
          </a:p>
          <a:p>
            <a:pPr marL="457200" lvl="0" indent="-355600" algn="l" rtl="0">
              <a:spcBef>
                <a:spcPts val="0"/>
              </a:spcBef>
              <a:spcAft>
                <a:spcPts val="0"/>
              </a:spcAft>
              <a:buClr>
                <a:srgbClr val="40BAD2"/>
              </a:buClr>
              <a:buSzPts val="2000"/>
              <a:buFont typeface="Open Sans"/>
              <a:buChar char="●"/>
            </a:pPr>
            <a:r>
              <a:rPr lang="en-US" sz="2000">
                <a:solidFill>
                  <a:srgbClr val="000000"/>
                </a:solidFill>
                <a:latin typeface="Open Sans"/>
                <a:ea typeface="Open Sans"/>
                <a:cs typeface="Open Sans"/>
                <a:sym typeface="Open Sans"/>
              </a:rPr>
              <a:t>Walk to End Alzheimer’s </a:t>
            </a:r>
            <a:endParaRPr sz="2000">
              <a:solidFill>
                <a:srgbClr val="000000"/>
              </a:solidFill>
              <a:latin typeface="Open Sans"/>
              <a:ea typeface="Open Sans"/>
              <a:cs typeface="Open Sans"/>
              <a:sym typeface="Open Sans"/>
            </a:endParaRPr>
          </a:p>
          <a:p>
            <a:pPr marL="457200" lvl="0" indent="-355600" algn="l" rtl="0">
              <a:spcBef>
                <a:spcPts val="0"/>
              </a:spcBef>
              <a:spcAft>
                <a:spcPts val="0"/>
              </a:spcAft>
              <a:buClr>
                <a:srgbClr val="40BAD2"/>
              </a:buClr>
              <a:buSzPts val="2000"/>
              <a:buFont typeface="Open Sans"/>
              <a:buChar char="●"/>
            </a:pPr>
            <a:r>
              <a:rPr lang="en-US" sz="2000">
                <a:solidFill>
                  <a:srgbClr val="000000"/>
                </a:solidFill>
                <a:latin typeface="Open Sans"/>
                <a:ea typeface="Open Sans"/>
                <a:cs typeface="Open Sans"/>
                <a:sym typeface="Open Sans"/>
              </a:rPr>
              <a:t>Open House: Artprize at BIC</a:t>
            </a:r>
            <a:endParaRPr sz="2000">
              <a:solidFill>
                <a:srgbClr val="000000"/>
              </a:solidFill>
              <a:latin typeface="Open Sans"/>
              <a:ea typeface="Open Sans"/>
              <a:cs typeface="Open Sans"/>
              <a:sym typeface="Open Sans"/>
            </a:endParaRPr>
          </a:p>
          <a:p>
            <a:pPr marL="457200" lvl="0" indent="0" algn="l" rtl="0">
              <a:spcBef>
                <a:spcPts val="2100"/>
              </a:spcBef>
              <a:spcAft>
                <a:spcPts val="0"/>
              </a:spcAft>
              <a:buNone/>
            </a:pPr>
            <a:endParaRPr sz="2400">
              <a:latin typeface="Open Sans"/>
              <a:ea typeface="Open Sans"/>
              <a:cs typeface="Open Sans"/>
              <a:sym typeface="Open Sans"/>
            </a:endParaRPr>
          </a:p>
          <a:p>
            <a:pPr marL="457200" lvl="0" indent="0" algn="l" rtl="0">
              <a:spcBef>
                <a:spcPts val="2100"/>
              </a:spcBef>
              <a:spcAft>
                <a:spcPts val="2100"/>
              </a:spcAft>
              <a:buNone/>
            </a:pPr>
            <a:endParaRPr sz="2400">
              <a:latin typeface="Open Sans"/>
              <a:ea typeface="Open Sans"/>
              <a:cs typeface="Open Sans"/>
              <a:sym typeface="Open Sans"/>
            </a:endParaRPr>
          </a:p>
        </p:txBody>
      </p:sp>
      <p:sp>
        <p:nvSpPr>
          <p:cNvPr id="192" name="Google Shape;192;p26"/>
          <p:cNvSpPr txBox="1">
            <a:spLocks noGrp="1"/>
          </p:cNvSpPr>
          <p:nvPr>
            <p:ph type="body" idx="2"/>
          </p:nvPr>
        </p:nvSpPr>
        <p:spPr>
          <a:xfrm>
            <a:off x="4645938" y="1627150"/>
            <a:ext cx="3503400" cy="4641900"/>
          </a:xfrm>
          <a:prstGeom prst="rect">
            <a:avLst/>
          </a:prstGeom>
        </p:spPr>
        <p:txBody>
          <a:bodyPr spcFirstLastPara="1" wrap="square" lIns="91425" tIns="45700" rIns="91425" bIns="45700" anchor="t" anchorCtr="0">
            <a:noAutofit/>
          </a:bodyPr>
          <a:lstStyle/>
          <a:p>
            <a:pPr marL="457200" lvl="0" indent="-355600" algn="l" rtl="0">
              <a:spcBef>
                <a:spcPts val="1000"/>
              </a:spcBef>
              <a:spcAft>
                <a:spcPts val="0"/>
              </a:spcAft>
              <a:buClr>
                <a:srgbClr val="40BAD2"/>
              </a:buClr>
              <a:buSzPts val="2000"/>
              <a:buFont typeface="Open Sans"/>
              <a:buChar char="●"/>
            </a:pPr>
            <a:r>
              <a:rPr lang="en-US" sz="2000">
                <a:solidFill>
                  <a:srgbClr val="000000"/>
                </a:solidFill>
                <a:latin typeface="Open Sans"/>
                <a:ea typeface="Open Sans"/>
                <a:cs typeface="Open Sans"/>
                <a:sym typeface="Open Sans"/>
              </a:rPr>
              <a:t>Muffins with Mom</a:t>
            </a:r>
            <a:endParaRPr sz="2000">
              <a:solidFill>
                <a:srgbClr val="000000"/>
              </a:solidFill>
              <a:latin typeface="Open Sans"/>
              <a:ea typeface="Open Sans"/>
              <a:cs typeface="Open Sans"/>
              <a:sym typeface="Open Sans"/>
            </a:endParaRPr>
          </a:p>
          <a:p>
            <a:pPr marL="457200" lvl="0" indent="-355600" algn="l" rtl="0">
              <a:spcBef>
                <a:spcPts val="0"/>
              </a:spcBef>
              <a:spcAft>
                <a:spcPts val="0"/>
              </a:spcAft>
              <a:buClr>
                <a:srgbClr val="40BAD2"/>
              </a:buClr>
              <a:buSzPts val="2000"/>
              <a:buFont typeface="Open Sans"/>
              <a:buChar char="●"/>
            </a:pPr>
            <a:r>
              <a:rPr lang="en-US" sz="2000">
                <a:solidFill>
                  <a:srgbClr val="000000"/>
                </a:solidFill>
                <a:latin typeface="Open Sans"/>
                <a:ea typeface="Open Sans"/>
                <a:cs typeface="Open Sans"/>
                <a:sym typeface="Open Sans"/>
              </a:rPr>
              <a:t>Donuts with Dad</a:t>
            </a:r>
            <a:endParaRPr sz="2000">
              <a:solidFill>
                <a:srgbClr val="000000"/>
              </a:solidFill>
              <a:latin typeface="Open Sans"/>
              <a:ea typeface="Open Sans"/>
              <a:cs typeface="Open Sans"/>
              <a:sym typeface="Open Sans"/>
            </a:endParaRPr>
          </a:p>
          <a:p>
            <a:pPr marL="457200" lvl="0" indent="-355600" algn="l" rtl="0">
              <a:spcBef>
                <a:spcPts val="0"/>
              </a:spcBef>
              <a:spcAft>
                <a:spcPts val="0"/>
              </a:spcAft>
              <a:buClr>
                <a:srgbClr val="40BAD2"/>
              </a:buClr>
              <a:buSzPts val="2000"/>
              <a:buFont typeface="Open Sans"/>
              <a:buChar char="●"/>
            </a:pPr>
            <a:r>
              <a:rPr lang="en-US" sz="2000">
                <a:solidFill>
                  <a:srgbClr val="000000"/>
                </a:solidFill>
                <a:latin typeface="Open Sans"/>
                <a:ea typeface="Open Sans"/>
                <a:cs typeface="Open Sans"/>
                <a:sym typeface="Open Sans"/>
              </a:rPr>
              <a:t>Valentine’s Day party</a:t>
            </a:r>
            <a:endParaRPr sz="2000">
              <a:solidFill>
                <a:srgbClr val="000000"/>
              </a:solidFill>
              <a:latin typeface="Open Sans"/>
              <a:ea typeface="Open Sans"/>
              <a:cs typeface="Open Sans"/>
              <a:sym typeface="Open Sans"/>
            </a:endParaRPr>
          </a:p>
          <a:p>
            <a:pPr marL="457200" lvl="0" indent="-355600" algn="l" rtl="0">
              <a:spcBef>
                <a:spcPts val="0"/>
              </a:spcBef>
              <a:spcAft>
                <a:spcPts val="0"/>
              </a:spcAft>
              <a:buClr>
                <a:srgbClr val="40BAD2"/>
              </a:buClr>
              <a:buSzPts val="2000"/>
              <a:buFont typeface="Open Sans"/>
              <a:buChar char="●"/>
            </a:pPr>
            <a:r>
              <a:rPr lang="en-US" sz="2000">
                <a:solidFill>
                  <a:srgbClr val="000000"/>
                </a:solidFill>
                <a:latin typeface="Open Sans"/>
                <a:ea typeface="Open Sans"/>
                <a:cs typeface="Open Sans"/>
                <a:sym typeface="Open Sans"/>
              </a:rPr>
              <a:t>Halloween party/parade</a:t>
            </a:r>
            <a:endParaRPr sz="2000">
              <a:solidFill>
                <a:srgbClr val="000000"/>
              </a:solidFill>
              <a:latin typeface="Open Sans"/>
              <a:ea typeface="Open Sans"/>
              <a:cs typeface="Open Sans"/>
              <a:sym typeface="Open Sans"/>
            </a:endParaRPr>
          </a:p>
          <a:p>
            <a:pPr marL="457200" lvl="0" indent="-355600" algn="l" rtl="0">
              <a:spcBef>
                <a:spcPts val="0"/>
              </a:spcBef>
              <a:spcAft>
                <a:spcPts val="0"/>
              </a:spcAft>
              <a:buClr>
                <a:srgbClr val="40BAD2"/>
              </a:buClr>
              <a:buSzPts val="2000"/>
              <a:buFont typeface="Open Sans"/>
              <a:buChar char="●"/>
            </a:pPr>
            <a:r>
              <a:rPr lang="en-US" sz="2000">
                <a:solidFill>
                  <a:srgbClr val="000000"/>
                </a:solidFill>
                <a:latin typeface="Open Sans"/>
                <a:ea typeface="Open Sans"/>
                <a:cs typeface="Open Sans"/>
                <a:sym typeface="Open Sans"/>
              </a:rPr>
              <a:t>Christmas program</a:t>
            </a:r>
            <a:endParaRPr sz="2000">
              <a:solidFill>
                <a:srgbClr val="000000"/>
              </a:solidFill>
              <a:latin typeface="Open Sans"/>
              <a:ea typeface="Open Sans"/>
              <a:cs typeface="Open Sans"/>
              <a:sym typeface="Open Sans"/>
            </a:endParaRPr>
          </a:p>
          <a:p>
            <a:pPr marL="457200" lvl="0" indent="-355600" algn="l" rtl="0">
              <a:spcBef>
                <a:spcPts val="0"/>
              </a:spcBef>
              <a:spcAft>
                <a:spcPts val="0"/>
              </a:spcAft>
              <a:buClr>
                <a:srgbClr val="40BAD2"/>
              </a:buClr>
              <a:buSzPts val="2000"/>
              <a:buFont typeface="Open Sans"/>
              <a:buChar char="●"/>
            </a:pPr>
            <a:r>
              <a:rPr lang="en-US" sz="2000">
                <a:solidFill>
                  <a:srgbClr val="000000"/>
                </a:solidFill>
                <a:latin typeface="Open Sans"/>
                <a:ea typeface="Open Sans"/>
                <a:cs typeface="Open Sans"/>
                <a:sym typeface="Open Sans"/>
              </a:rPr>
              <a:t>Paws with a Cause</a:t>
            </a:r>
            <a:endParaRPr sz="2000">
              <a:solidFill>
                <a:srgbClr val="000000"/>
              </a:solidFill>
              <a:latin typeface="Open Sans"/>
              <a:ea typeface="Open Sans"/>
              <a:cs typeface="Open Sans"/>
              <a:sym typeface="Open Sans"/>
            </a:endParaRPr>
          </a:p>
          <a:p>
            <a:pPr marL="457200" lvl="0" indent="-355600" algn="l" rtl="0">
              <a:spcBef>
                <a:spcPts val="0"/>
              </a:spcBef>
              <a:spcAft>
                <a:spcPts val="0"/>
              </a:spcAft>
              <a:buClr>
                <a:srgbClr val="40BAD2"/>
              </a:buClr>
              <a:buSzPts val="2000"/>
              <a:buFont typeface="Open Sans"/>
              <a:buChar char="●"/>
            </a:pPr>
            <a:r>
              <a:rPr lang="en-US" sz="2000">
                <a:solidFill>
                  <a:srgbClr val="000000"/>
                </a:solidFill>
                <a:latin typeface="Open Sans"/>
                <a:ea typeface="Open Sans"/>
                <a:cs typeface="Open Sans"/>
                <a:sym typeface="Open Sans"/>
              </a:rPr>
              <a:t>Blandford Nature Center Visit</a:t>
            </a:r>
            <a:endParaRPr sz="2000">
              <a:solidFill>
                <a:srgbClr val="000000"/>
              </a:solidFill>
              <a:latin typeface="Open Sans"/>
              <a:ea typeface="Open Sans"/>
              <a:cs typeface="Open Sans"/>
              <a:sym typeface="Open Sans"/>
            </a:endParaRPr>
          </a:p>
          <a:p>
            <a:pPr marL="457200" lvl="0" indent="-355600" algn="l" rtl="0">
              <a:spcBef>
                <a:spcPts val="0"/>
              </a:spcBef>
              <a:spcAft>
                <a:spcPts val="0"/>
              </a:spcAft>
              <a:buClr>
                <a:srgbClr val="40BAD2"/>
              </a:buClr>
              <a:buSzPts val="2000"/>
              <a:buFont typeface="Open Sans"/>
              <a:buChar char="●"/>
            </a:pPr>
            <a:r>
              <a:rPr lang="en-US" sz="2000">
                <a:solidFill>
                  <a:srgbClr val="000000"/>
                </a:solidFill>
                <a:latin typeface="Open Sans"/>
                <a:ea typeface="Open Sans"/>
                <a:cs typeface="Open Sans"/>
                <a:sym typeface="Open Sans"/>
              </a:rPr>
              <a:t>Tailgates</a:t>
            </a:r>
            <a:endParaRPr sz="2000">
              <a:solidFill>
                <a:srgbClr val="000000"/>
              </a:solidFill>
              <a:latin typeface="Open Sans"/>
              <a:ea typeface="Open Sans"/>
              <a:cs typeface="Open Sans"/>
              <a:sym typeface="Open Sans"/>
            </a:endParaRPr>
          </a:p>
          <a:p>
            <a:pPr marL="457200" lvl="0" indent="0" algn="l" rtl="0">
              <a:spcBef>
                <a:spcPts val="2100"/>
              </a:spcBef>
              <a:spcAft>
                <a:spcPts val="2100"/>
              </a:spcAft>
              <a:buNone/>
            </a:pPr>
            <a:endParaRPr sz="1800"/>
          </a:p>
        </p:txBody>
      </p:sp>
      <p:pic>
        <p:nvPicPr>
          <p:cNvPr id="193" name="Google Shape;193;p26"/>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0300417" y="135687"/>
            <a:ext cx="1891583" cy="1054325"/>
          </a:xfrm>
          <a:prstGeom prst="rect">
            <a:avLst/>
          </a:prstGeom>
          <a:noFill/>
          <a:ln>
            <a:noFill/>
          </a:ln>
        </p:spPr>
      </p:pic>
      <p:pic>
        <p:nvPicPr>
          <p:cNvPr id="194" name="Google Shape;194;p26"/>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rot="316743">
            <a:off x="8136740" y="1640624"/>
            <a:ext cx="3362420" cy="4483252"/>
          </a:xfrm>
          <a:prstGeom prst="rect">
            <a:avLst/>
          </a:prstGeom>
          <a:noFill/>
          <a:ln w="28575" cap="flat" cmpd="sng">
            <a:solidFill>
              <a:schemeClr val="dk2"/>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7"/>
          <p:cNvSpPr txBox="1">
            <a:spLocks noGrp="1"/>
          </p:cNvSpPr>
          <p:nvPr>
            <p:ph type="title" idx="4294967295"/>
          </p:nvPr>
        </p:nvSpPr>
        <p:spPr>
          <a:xfrm>
            <a:off x="935275" y="55463"/>
            <a:ext cx="9165900" cy="11397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sz="4000" b="1">
                <a:solidFill>
                  <a:srgbClr val="40BAD2"/>
                </a:solidFill>
                <a:latin typeface="Open Sans"/>
                <a:ea typeface="Open Sans"/>
                <a:cs typeface="Open Sans"/>
                <a:sym typeface="Open Sans"/>
              </a:rPr>
              <a:t>Keeping a Safe Environment</a:t>
            </a:r>
            <a:endParaRPr sz="4000" b="1">
              <a:solidFill>
                <a:srgbClr val="40BAD2"/>
              </a:solidFill>
              <a:latin typeface="Open Sans"/>
              <a:ea typeface="Open Sans"/>
              <a:cs typeface="Open Sans"/>
              <a:sym typeface="Open Sans"/>
            </a:endParaRPr>
          </a:p>
        </p:txBody>
      </p:sp>
      <p:pic>
        <p:nvPicPr>
          <p:cNvPr id="200" name="Google Shape;200;p27"/>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0300417" y="98150"/>
            <a:ext cx="1891583" cy="1054325"/>
          </a:xfrm>
          <a:prstGeom prst="rect">
            <a:avLst/>
          </a:prstGeom>
          <a:noFill/>
          <a:ln>
            <a:noFill/>
          </a:ln>
        </p:spPr>
      </p:pic>
      <p:sp>
        <p:nvSpPr>
          <p:cNvPr id="201" name="Google Shape;201;p27"/>
          <p:cNvSpPr txBox="1"/>
          <p:nvPr/>
        </p:nvSpPr>
        <p:spPr>
          <a:xfrm>
            <a:off x="135675" y="1348500"/>
            <a:ext cx="8082300" cy="5509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800" b="1" u="sng">
              <a:solidFill>
                <a:srgbClr val="40BAD2"/>
              </a:solidFill>
              <a:latin typeface="Open Sans"/>
              <a:ea typeface="Open Sans"/>
              <a:cs typeface="Open Sans"/>
              <a:sym typeface="Open Sans"/>
            </a:endParaRPr>
          </a:p>
          <a:p>
            <a:pPr marL="0" lvl="0" indent="0" algn="l" rtl="0">
              <a:lnSpc>
                <a:spcPct val="115000"/>
              </a:lnSpc>
              <a:spcBef>
                <a:spcPts val="0"/>
              </a:spcBef>
              <a:spcAft>
                <a:spcPts val="0"/>
              </a:spcAft>
              <a:buNone/>
            </a:pPr>
            <a:r>
              <a:rPr lang="en-US" sz="2000" b="1" u="sng">
                <a:solidFill>
                  <a:srgbClr val="40BAD2"/>
                </a:solidFill>
                <a:latin typeface="Open Sans"/>
                <a:ea typeface="Open Sans"/>
                <a:cs typeface="Open Sans"/>
                <a:sym typeface="Open Sans"/>
              </a:rPr>
              <a:t>Older Adult  Wing</a:t>
            </a:r>
            <a:endParaRPr sz="2000" b="1" u="sng">
              <a:solidFill>
                <a:srgbClr val="40BAD2"/>
              </a:solidFill>
              <a:latin typeface="Open Sans"/>
              <a:ea typeface="Open Sans"/>
              <a:cs typeface="Open Sans"/>
              <a:sym typeface="Open Sans"/>
            </a:endParaRPr>
          </a:p>
          <a:p>
            <a:pPr marL="0" lvl="0" indent="0" algn="l" rtl="0">
              <a:lnSpc>
                <a:spcPct val="115000"/>
              </a:lnSpc>
              <a:spcBef>
                <a:spcPts val="0"/>
              </a:spcBef>
              <a:spcAft>
                <a:spcPts val="0"/>
              </a:spcAft>
              <a:buNone/>
            </a:pPr>
            <a:r>
              <a:rPr lang="en-US" sz="1800" b="1">
                <a:latin typeface="Open Sans"/>
                <a:ea typeface="Open Sans"/>
                <a:cs typeface="Open Sans"/>
                <a:sym typeface="Open Sans"/>
              </a:rPr>
              <a:t>Rose Room                    60 years and older                   40 participants enrolled         </a:t>
            </a:r>
            <a:endParaRPr sz="1800" b="1">
              <a:latin typeface="Open Sans"/>
              <a:ea typeface="Open Sans"/>
              <a:cs typeface="Open Sans"/>
              <a:sym typeface="Open Sans"/>
            </a:endParaRPr>
          </a:p>
          <a:p>
            <a:pPr marL="0" lvl="0" indent="0" algn="l" rtl="0">
              <a:lnSpc>
                <a:spcPct val="115000"/>
              </a:lnSpc>
              <a:spcBef>
                <a:spcPts val="1600"/>
              </a:spcBef>
              <a:spcAft>
                <a:spcPts val="0"/>
              </a:spcAft>
              <a:buNone/>
            </a:pPr>
            <a:r>
              <a:rPr lang="en-US" sz="2000" b="1" u="sng">
                <a:solidFill>
                  <a:srgbClr val="40BAD2"/>
                </a:solidFill>
                <a:latin typeface="Open Sans"/>
                <a:ea typeface="Open Sans"/>
                <a:cs typeface="Open Sans"/>
                <a:sym typeface="Open Sans"/>
              </a:rPr>
              <a:t>Early Childhood Wing</a:t>
            </a:r>
            <a:endParaRPr sz="2000" b="1" u="sng">
              <a:solidFill>
                <a:srgbClr val="40BAD2"/>
              </a:solidFill>
              <a:latin typeface="Open Sans"/>
              <a:ea typeface="Open Sans"/>
              <a:cs typeface="Open Sans"/>
              <a:sym typeface="Open Sans"/>
            </a:endParaRPr>
          </a:p>
          <a:p>
            <a:pPr marL="0" lvl="0" indent="0" algn="l" rtl="0">
              <a:lnSpc>
                <a:spcPct val="115000"/>
              </a:lnSpc>
              <a:spcBef>
                <a:spcPts val="1600"/>
              </a:spcBef>
              <a:spcAft>
                <a:spcPts val="0"/>
              </a:spcAft>
              <a:buNone/>
            </a:pPr>
            <a:r>
              <a:rPr lang="en-US" sz="1800" b="1">
                <a:latin typeface="Open Sans"/>
                <a:ea typeface="Open Sans"/>
                <a:cs typeface="Open Sans"/>
                <a:sym typeface="Open Sans"/>
              </a:rPr>
              <a:t>Green Room          4 year olds             GSRP                          16 child spaces </a:t>
            </a:r>
            <a:endParaRPr sz="1800" b="1">
              <a:latin typeface="Open Sans"/>
              <a:ea typeface="Open Sans"/>
              <a:cs typeface="Open Sans"/>
              <a:sym typeface="Open Sans"/>
            </a:endParaRPr>
          </a:p>
          <a:p>
            <a:pPr marL="0" lvl="0" indent="0" algn="l" rtl="0">
              <a:lnSpc>
                <a:spcPct val="115000"/>
              </a:lnSpc>
              <a:spcBef>
                <a:spcPts val="1600"/>
              </a:spcBef>
              <a:spcAft>
                <a:spcPts val="0"/>
              </a:spcAft>
              <a:buNone/>
            </a:pPr>
            <a:r>
              <a:rPr lang="en-US" sz="1800" b="1">
                <a:latin typeface="Open Sans"/>
                <a:ea typeface="Open Sans"/>
                <a:cs typeface="Open Sans"/>
                <a:sym typeface="Open Sans"/>
              </a:rPr>
              <a:t>Red Room              3.5-5 years old        Preschool                16 child spaces </a:t>
            </a:r>
            <a:endParaRPr sz="1800" b="1">
              <a:latin typeface="Open Sans"/>
              <a:ea typeface="Open Sans"/>
              <a:cs typeface="Open Sans"/>
              <a:sym typeface="Open Sans"/>
            </a:endParaRPr>
          </a:p>
          <a:p>
            <a:pPr marL="0" lvl="0" indent="0" algn="l" rtl="0">
              <a:lnSpc>
                <a:spcPct val="115000"/>
              </a:lnSpc>
              <a:spcBef>
                <a:spcPts val="1600"/>
              </a:spcBef>
              <a:spcAft>
                <a:spcPts val="0"/>
              </a:spcAft>
              <a:buNone/>
            </a:pPr>
            <a:r>
              <a:rPr lang="en-US" sz="1800" b="1">
                <a:latin typeface="Open Sans"/>
                <a:ea typeface="Open Sans"/>
                <a:cs typeface="Open Sans"/>
                <a:sym typeface="Open Sans"/>
              </a:rPr>
              <a:t>Orange Room       2.5-3.5 years           Young Preschool    14 child spaces </a:t>
            </a:r>
            <a:endParaRPr sz="1800" b="1">
              <a:latin typeface="Open Sans"/>
              <a:ea typeface="Open Sans"/>
              <a:cs typeface="Open Sans"/>
              <a:sym typeface="Open Sans"/>
            </a:endParaRPr>
          </a:p>
          <a:p>
            <a:pPr marL="0" lvl="0" indent="0" algn="l" rtl="0">
              <a:lnSpc>
                <a:spcPct val="115000"/>
              </a:lnSpc>
              <a:spcBef>
                <a:spcPts val="1600"/>
              </a:spcBef>
              <a:spcAft>
                <a:spcPts val="0"/>
              </a:spcAft>
              <a:buNone/>
            </a:pPr>
            <a:r>
              <a:rPr lang="en-US" sz="1800" b="1">
                <a:latin typeface="Open Sans"/>
                <a:ea typeface="Open Sans"/>
                <a:cs typeface="Open Sans"/>
                <a:sym typeface="Open Sans"/>
              </a:rPr>
              <a:t>Blue Room           6 weeks- 2.5 years    Infant/Toddler        8 child spaces</a:t>
            </a:r>
            <a:r>
              <a:rPr lang="en-US" sz="1800">
                <a:latin typeface="Open Sans"/>
                <a:ea typeface="Open Sans"/>
                <a:cs typeface="Open Sans"/>
                <a:sym typeface="Open Sans"/>
              </a:rPr>
              <a:t> </a:t>
            </a:r>
            <a:endParaRPr sz="1800">
              <a:latin typeface="Open Sans"/>
              <a:ea typeface="Open Sans"/>
              <a:cs typeface="Open Sans"/>
              <a:sym typeface="Open Sans"/>
            </a:endParaRPr>
          </a:p>
          <a:p>
            <a:pPr marL="0" lvl="0" indent="0" algn="l" rtl="0">
              <a:lnSpc>
                <a:spcPct val="115000"/>
              </a:lnSpc>
              <a:spcBef>
                <a:spcPts val="1600"/>
              </a:spcBef>
              <a:spcAft>
                <a:spcPts val="0"/>
              </a:spcAft>
              <a:buClr>
                <a:schemeClr val="dk1"/>
              </a:buClr>
              <a:buSzPts val="1100"/>
              <a:buFont typeface="Arial"/>
              <a:buNone/>
            </a:pPr>
            <a:endParaRPr sz="1800">
              <a:latin typeface="Open Sans"/>
              <a:ea typeface="Open Sans"/>
              <a:cs typeface="Open Sans"/>
              <a:sym typeface="Open Sans"/>
            </a:endParaRPr>
          </a:p>
          <a:p>
            <a:pPr marL="0" lvl="0" indent="0" algn="l" rtl="0">
              <a:lnSpc>
                <a:spcPct val="115000"/>
              </a:lnSpc>
              <a:spcBef>
                <a:spcPts val="1600"/>
              </a:spcBef>
              <a:spcAft>
                <a:spcPts val="0"/>
              </a:spcAft>
              <a:buNone/>
            </a:pPr>
            <a:r>
              <a:rPr lang="en-US" sz="1100">
                <a:latin typeface="Open Sans"/>
                <a:ea typeface="Open Sans"/>
                <a:cs typeface="Open Sans"/>
                <a:sym typeface="Open Sans"/>
              </a:rPr>
              <a:t> </a:t>
            </a:r>
            <a:endParaRPr sz="1100">
              <a:latin typeface="Open Sans"/>
              <a:ea typeface="Open Sans"/>
              <a:cs typeface="Open Sans"/>
              <a:sym typeface="Open Sans"/>
            </a:endParaRPr>
          </a:p>
          <a:p>
            <a:pPr marL="0" lvl="0" indent="0" algn="l" rtl="0">
              <a:lnSpc>
                <a:spcPct val="115000"/>
              </a:lnSpc>
              <a:spcBef>
                <a:spcPts val="1600"/>
              </a:spcBef>
              <a:spcAft>
                <a:spcPts val="0"/>
              </a:spcAft>
              <a:buNone/>
            </a:pPr>
            <a:endParaRPr sz="1800">
              <a:solidFill>
                <a:srgbClr val="666666"/>
              </a:solidFill>
              <a:latin typeface="Open Sans"/>
              <a:ea typeface="Open Sans"/>
              <a:cs typeface="Open Sans"/>
              <a:sym typeface="Open Sans"/>
            </a:endParaRPr>
          </a:p>
          <a:p>
            <a:pPr marL="0" lvl="0" indent="0" algn="l" rtl="0">
              <a:spcBef>
                <a:spcPts val="1600"/>
              </a:spcBef>
              <a:spcAft>
                <a:spcPts val="0"/>
              </a:spcAft>
              <a:buNone/>
            </a:pPr>
            <a:endParaRPr>
              <a:latin typeface="Open Sans"/>
              <a:ea typeface="Open Sans"/>
              <a:cs typeface="Open Sans"/>
              <a:sym typeface="Open Sans"/>
            </a:endParaRPr>
          </a:p>
        </p:txBody>
      </p:sp>
      <p:pic>
        <p:nvPicPr>
          <p:cNvPr id="202" name="Google Shape;202;p2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851046">
            <a:off x="8581056" y="2462394"/>
            <a:ext cx="3721687" cy="2791816"/>
          </a:xfrm>
          <a:prstGeom prst="rect">
            <a:avLst/>
          </a:prstGeom>
          <a:noFill/>
          <a:ln w="28575" cap="flat" cmpd="sng">
            <a:solidFill>
              <a:srgbClr val="000000"/>
            </a:solidFill>
            <a:prstDash val="solid"/>
            <a:round/>
            <a:headEnd type="none" w="sm" len="sm"/>
            <a:tailEnd type="none" w="sm" len="sm"/>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8"/>
          <p:cNvSpPr txBox="1">
            <a:spLocks noGrp="1"/>
          </p:cNvSpPr>
          <p:nvPr>
            <p:ph type="title" idx="4294967295"/>
          </p:nvPr>
        </p:nvSpPr>
        <p:spPr>
          <a:xfrm>
            <a:off x="602875" y="1190225"/>
            <a:ext cx="6209700" cy="4612200"/>
          </a:xfrm>
          <a:prstGeom prst="rect">
            <a:avLst/>
          </a:prstGeom>
        </p:spPr>
        <p:txBody>
          <a:bodyPr spcFirstLastPara="1" wrap="square" lIns="121900" tIns="121900" rIns="121900" bIns="121900" anchor="t" anchorCtr="0">
            <a:noAutofit/>
          </a:bodyPr>
          <a:lstStyle/>
          <a:p>
            <a:pPr marL="0" lvl="0" indent="0" algn="l" rtl="0">
              <a:lnSpc>
                <a:spcPct val="115000"/>
              </a:lnSpc>
              <a:spcBef>
                <a:spcPts val="0"/>
              </a:spcBef>
              <a:spcAft>
                <a:spcPts val="0"/>
              </a:spcAft>
              <a:buClr>
                <a:schemeClr val="dk1"/>
              </a:buClr>
              <a:buSzPts val="1100"/>
              <a:buFont typeface="Arial"/>
              <a:buNone/>
            </a:pPr>
            <a:endParaRPr sz="2000">
              <a:latin typeface="Open Sans"/>
              <a:ea typeface="Open Sans"/>
              <a:cs typeface="Open Sans"/>
              <a:sym typeface="Open Sans"/>
            </a:endParaRPr>
          </a:p>
          <a:p>
            <a:pPr marL="0" lvl="0" indent="0" algn="ctr" rtl="0">
              <a:lnSpc>
                <a:spcPct val="115000"/>
              </a:lnSpc>
              <a:spcBef>
                <a:spcPts val="1600"/>
              </a:spcBef>
              <a:spcAft>
                <a:spcPts val="0"/>
              </a:spcAft>
              <a:buClr>
                <a:schemeClr val="dk1"/>
              </a:buClr>
              <a:buSzPts val="1100"/>
              <a:buFont typeface="Arial"/>
              <a:buNone/>
            </a:pPr>
            <a:endParaRPr sz="2000" b="1">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en-US" sz="2000" b="1">
                <a:latin typeface="Open Sans"/>
                <a:ea typeface="Open Sans"/>
                <a:cs typeface="Open Sans"/>
                <a:sym typeface="Open Sans"/>
              </a:rPr>
              <a:t>60 years +  </a:t>
            </a:r>
            <a:r>
              <a:rPr lang="en-US" sz="2000">
                <a:latin typeface="Open Sans"/>
                <a:ea typeface="Open Sans"/>
                <a:cs typeface="Open Sans"/>
                <a:sym typeface="Open Sans"/>
              </a:rPr>
              <a:t>               1 staff to every 5 participants</a:t>
            </a:r>
            <a:endParaRPr sz="2000">
              <a:latin typeface="Open Sans"/>
              <a:ea typeface="Open Sans"/>
              <a:cs typeface="Open Sans"/>
              <a:sym typeface="Open Sans"/>
            </a:endParaRPr>
          </a:p>
          <a:p>
            <a:pPr marL="0" lvl="0" indent="0" algn="l" rtl="0">
              <a:lnSpc>
                <a:spcPct val="115000"/>
              </a:lnSpc>
              <a:spcBef>
                <a:spcPts val="0"/>
              </a:spcBef>
              <a:spcAft>
                <a:spcPts val="0"/>
              </a:spcAft>
              <a:buNone/>
            </a:pPr>
            <a:r>
              <a:rPr lang="en-US" sz="2000">
                <a:latin typeface="Open Sans"/>
                <a:ea typeface="Open Sans"/>
                <a:cs typeface="Open Sans"/>
                <a:sym typeface="Open Sans"/>
              </a:rPr>
              <a:t>3.5- 5 </a:t>
            </a:r>
            <a:r>
              <a:rPr lang="en-US" sz="2000" b="1">
                <a:latin typeface="Open Sans"/>
                <a:ea typeface="Open Sans"/>
                <a:cs typeface="Open Sans"/>
                <a:sym typeface="Open Sans"/>
              </a:rPr>
              <a:t>year olds  </a:t>
            </a:r>
            <a:r>
              <a:rPr lang="en-US" sz="2000">
                <a:latin typeface="Open Sans"/>
                <a:ea typeface="Open Sans"/>
                <a:cs typeface="Open Sans"/>
                <a:sym typeface="Open Sans"/>
              </a:rPr>
              <a:t>         1 staff to every 10 children      </a:t>
            </a:r>
            <a:endParaRPr sz="2000">
              <a:latin typeface="Open Sans"/>
              <a:ea typeface="Open Sans"/>
              <a:cs typeface="Open Sans"/>
              <a:sym typeface="Open Sans"/>
            </a:endParaRPr>
          </a:p>
          <a:p>
            <a:pPr marL="0" lvl="0" indent="0" algn="l" rtl="0">
              <a:lnSpc>
                <a:spcPct val="115000"/>
              </a:lnSpc>
              <a:spcBef>
                <a:spcPts val="1600"/>
              </a:spcBef>
              <a:spcAft>
                <a:spcPts val="0"/>
              </a:spcAft>
              <a:buClr>
                <a:schemeClr val="dk1"/>
              </a:buClr>
              <a:buSzPts val="1100"/>
              <a:buFont typeface="Arial"/>
              <a:buNone/>
            </a:pPr>
            <a:r>
              <a:rPr lang="en-US" sz="2000">
                <a:latin typeface="Open Sans"/>
                <a:ea typeface="Open Sans"/>
                <a:cs typeface="Open Sans"/>
                <a:sym typeface="Open Sans"/>
              </a:rPr>
              <a:t>(GSRP 1 staff to every 8 children)</a:t>
            </a:r>
            <a:endParaRPr sz="2000">
              <a:latin typeface="Open Sans"/>
              <a:ea typeface="Open Sans"/>
              <a:cs typeface="Open Sans"/>
              <a:sym typeface="Open Sans"/>
            </a:endParaRPr>
          </a:p>
          <a:p>
            <a:pPr marL="0" lvl="0" indent="0" algn="l" rtl="0">
              <a:lnSpc>
                <a:spcPct val="115000"/>
              </a:lnSpc>
              <a:spcBef>
                <a:spcPts val="1600"/>
              </a:spcBef>
              <a:spcAft>
                <a:spcPts val="0"/>
              </a:spcAft>
              <a:buClr>
                <a:schemeClr val="dk1"/>
              </a:buClr>
              <a:buSzPts val="1100"/>
              <a:buFont typeface="Arial"/>
              <a:buNone/>
            </a:pPr>
            <a:r>
              <a:rPr lang="en-US" sz="2000" b="1">
                <a:latin typeface="Open Sans"/>
                <a:ea typeface="Open Sans"/>
                <a:cs typeface="Open Sans"/>
                <a:sym typeface="Open Sans"/>
              </a:rPr>
              <a:t>2.5-3.5  </a:t>
            </a:r>
            <a:r>
              <a:rPr lang="en-US" sz="2000">
                <a:latin typeface="Open Sans"/>
                <a:ea typeface="Open Sans"/>
                <a:cs typeface="Open Sans"/>
                <a:sym typeface="Open Sans"/>
              </a:rPr>
              <a:t>      	               1 staff to every 8 children</a:t>
            </a:r>
            <a:endParaRPr sz="2000">
              <a:latin typeface="Open Sans"/>
              <a:ea typeface="Open Sans"/>
              <a:cs typeface="Open Sans"/>
              <a:sym typeface="Open Sans"/>
            </a:endParaRPr>
          </a:p>
          <a:p>
            <a:pPr marL="0" lvl="0" indent="0" algn="l" rtl="0">
              <a:lnSpc>
                <a:spcPct val="115000"/>
              </a:lnSpc>
              <a:spcBef>
                <a:spcPts val="1600"/>
              </a:spcBef>
              <a:spcAft>
                <a:spcPts val="0"/>
              </a:spcAft>
              <a:buClr>
                <a:schemeClr val="dk1"/>
              </a:buClr>
              <a:buSzPts val="1100"/>
              <a:buFont typeface="Arial"/>
              <a:buNone/>
            </a:pPr>
            <a:r>
              <a:rPr lang="en-US" sz="2000" b="1">
                <a:latin typeface="Open Sans"/>
                <a:ea typeface="Open Sans"/>
                <a:cs typeface="Open Sans"/>
                <a:sym typeface="Open Sans"/>
              </a:rPr>
              <a:t>6 wks. – 2.5   </a:t>
            </a:r>
            <a:r>
              <a:rPr lang="en-US" sz="2000">
                <a:latin typeface="Open Sans"/>
                <a:ea typeface="Open Sans"/>
                <a:cs typeface="Open Sans"/>
                <a:sym typeface="Open Sans"/>
              </a:rPr>
              <a:t>            1 staff to every 4 children</a:t>
            </a:r>
            <a:endParaRPr sz="2000">
              <a:latin typeface="Open Sans"/>
              <a:ea typeface="Open Sans"/>
              <a:cs typeface="Open Sans"/>
              <a:sym typeface="Open Sans"/>
            </a:endParaRPr>
          </a:p>
          <a:p>
            <a:pPr marL="0" lvl="0" indent="0" algn="l" rtl="0">
              <a:lnSpc>
                <a:spcPct val="115000"/>
              </a:lnSpc>
              <a:spcBef>
                <a:spcPts val="1600"/>
              </a:spcBef>
              <a:spcAft>
                <a:spcPts val="1600"/>
              </a:spcAft>
              <a:buClr>
                <a:schemeClr val="dk1"/>
              </a:buClr>
              <a:buSzPts val="1100"/>
              <a:buFont typeface="Arial"/>
              <a:buNone/>
            </a:pPr>
            <a:r>
              <a:rPr lang="en-US" sz="2000" b="1">
                <a:latin typeface="Open Sans"/>
                <a:ea typeface="Open Sans"/>
                <a:cs typeface="Open Sans"/>
                <a:sym typeface="Open Sans"/>
              </a:rPr>
              <a:t>School Age  </a:t>
            </a:r>
            <a:r>
              <a:rPr lang="en-US" sz="2000">
                <a:latin typeface="Open Sans"/>
                <a:ea typeface="Open Sans"/>
                <a:cs typeface="Open Sans"/>
                <a:sym typeface="Open Sans"/>
              </a:rPr>
              <a:t>              1 staff to every 15 children</a:t>
            </a:r>
            <a:endParaRPr sz="2000">
              <a:latin typeface="Open Sans"/>
              <a:ea typeface="Open Sans"/>
              <a:cs typeface="Open Sans"/>
              <a:sym typeface="Open Sans"/>
            </a:endParaRPr>
          </a:p>
        </p:txBody>
      </p:sp>
      <p:sp>
        <p:nvSpPr>
          <p:cNvPr id="208" name="Google Shape;208;p28"/>
          <p:cNvSpPr txBox="1"/>
          <p:nvPr/>
        </p:nvSpPr>
        <p:spPr>
          <a:xfrm>
            <a:off x="1049375" y="151050"/>
            <a:ext cx="9269700" cy="13413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None/>
            </a:pPr>
            <a:r>
              <a:rPr lang="en-US" sz="4000" b="1">
                <a:solidFill>
                  <a:srgbClr val="40BAD2"/>
                </a:solidFill>
                <a:latin typeface="Open Sans"/>
                <a:ea typeface="Open Sans"/>
                <a:cs typeface="Open Sans"/>
                <a:sym typeface="Open Sans"/>
              </a:rPr>
              <a:t>Keeping a Safe Environment</a:t>
            </a:r>
            <a:endParaRPr sz="4000">
              <a:solidFill>
                <a:srgbClr val="40BAD2"/>
              </a:solidFill>
            </a:endParaRPr>
          </a:p>
        </p:txBody>
      </p:sp>
      <p:pic>
        <p:nvPicPr>
          <p:cNvPr id="209" name="Google Shape;209;p28"/>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0300417" y="98150"/>
            <a:ext cx="1891583" cy="1054325"/>
          </a:xfrm>
          <a:prstGeom prst="rect">
            <a:avLst/>
          </a:prstGeom>
          <a:noFill/>
          <a:ln>
            <a:noFill/>
          </a:ln>
        </p:spPr>
      </p:pic>
      <p:pic>
        <p:nvPicPr>
          <p:cNvPr id="210" name="Google Shape;210;p2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752310">
            <a:off x="7178945" y="2042117"/>
            <a:ext cx="4709510" cy="3531520"/>
          </a:xfrm>
          <a:prstGeom prst="rect">
            <a:avLst/>
          </a:prstGeom>
          <a:noFill/>
          <a:ln w="28575" cap="flat" cmpd="sng">
            <a:solidFill>
              <a:srgbClr val="000000"/>
            </a:solidFill>
            <a:prstDash val="solid"/>
            <a:round/>
            <a:headEnd type="none" w="sm" len="sm"/>
            <a:tailEnd type="none" w="sm" len="sm"/>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9"/>
          <p:cNvSpPr txBox="1">
            <a:spLocks noGrp="1"/>
          </p:cNvSpPr>
          <p:nvPr>
            <p:ph type="title"/>
          </p:nvPr>
        </p:nvSpPr>
        <p:spPr>
          <a:xfrm>
            <a:off x="401100" y="112775"/>
            <a:ext cx="92808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sz="4000" b="1">
                <a:solidFill>
                  <a:srgbClr val="40BAD2"/>
                </a:solidFill>
                <a:latin typeface="Open Sans"/>
                <a:ea typeface="Open Sans"/>
                <a:cs typeface="Open Sans"/>
                <a:sym typeface="Open Sans"/>
              </a:rPr>
              <a:t>Financial Aid Options</a:t>
            </a:r>
            <a:endParaRPr sz="4000" b="1">
              <a:solidFill>
                <a:srgbClr val="40BAD2"/>
              </a:solidFill>
              <a:latin typeface="Open Sans"/>
              <a:ea typeface="Open Sans"/>
              <a:cs typeface="Open Sans"/>
              <a:sym typeface="Open Sans"/>
            </a:endParaRPr>
          </a:p>
        </p:txBody>
      </p:sp>
      <p:sp>
        <p:nvSpPr>
          <p:cNvPr id="216" name="Google Shape;216;p29"/>
          <p:cNvSpPr txBox="1">
            <a:spLocks noGrp="1"/>
          </p:cNvSpPr>
          <p:nvPr>
            <p:ph type="body" idx="1"/>
          </p:nvPr>
        </p:nvSpPr>
        <p:spPr>
          <a:xfrm>
            <a:off x="401100" y="1567550"/>
            <a:ext cx="6426900" cy="5115000"/>
          </a:xfrm>
          <a:prstGeom prst="rect">
            <a:avLst/>
          </a:prstGeom>
          <a:noFill/>
          <a:ln>
            <a:noFill/>
          </a:ln>
        </p:spPr>
        <p:txBody>
          <a:bodyPr spcFirstLastPara="1" wrap="square" lIns="91425" tIns="45700" rIns="91425" bIns="45700" anchor="t" anchorCtr="0">
            <a:noAutofit/>
          </a:bodyPr>
          <a:lstStyle/>
          <a:p>
            <a:pPr marL="228600" lvl="0" indent="-50800" algn="l" rtl="0">
              <a:lnSpc>
                <a:spcPct val="90000"/>
              </a:lnSpc>
              <a:spcBef>
                <a:spcPts val="0"/>
              </a:spcBef>
              <a:spcAft>
                <a:spcPts val="0"/>
              </a:spcAft>
              <a:buClr>
                <a:schemeClr val="dk1"/>
              </a:buClr>
              <a:buSzPts val="2800"/>
              <a:buNone/>
            </a:pPr>
            <a:r>
              <a:rPr lang="en-US" sz="2000" b="1" u="sng">
                <a:solidFill>
                  <a:srgbClr val="40BAD2"/>
                </a:solidFill>
                <a:latin typeface="Open Sans"/>
                <a:ea typeface="Open Sans"/>
                <a:cs typeface="Open Sans"/>
                <a:sym typeface="Open Sans"/>
              </a:rPr>
              <a:t>Older Adult Wing:</a:t>
            </a:r>
            <a:endParaRPr sz="2000" b="1" u="sng">
              <a:solidFill>
                <a:srgbClr val="40BAD2"/>
              </a:solidFill>
              <a:latin typeface="Open Sans"/>
              <a:ea typeface="Open Sans"/>
              <a:cs typeface="Open Sans"/>
              <a:sym typeface="Open Sans"/>
            </a:endParaRPr>
          </a:p>
          <a:p>
            <a:pPr marL="457200" lvl="0" indent="-342900" algn="l" rtl="0">
              <a:lnSpc>
                <a:spcPct val="90000"/>
              </a:lnSpc>
              <a:spcBef>
                <a:spcPts val="2100"/>
              </a:spcBef>
              <a:spcAft>
                <a:spcPts val="0"/>
              </a:spcAft>
              <a:buClr>
                <a:srgbClr val="40BAD2"/>
              </a:buClr>
              <a:buSzPts val="1800"/>
              <a:buFont typeface="Open Sans"/>
              <a:buChar char="●"/>
            </a:pPr>
            <a:r>
              <a:rPr lang="en-US" sz="1800">
                <a:solidFill>
                  <a:srgbClr val="000000"/>
                </a:solidFill>
                <a:latin typeface="Open Sans"/>
                <a:ea typeface="Open Sans"/>
                <a:cs typeface="Open Sans"/>
                <a:sym typeface="Open Sans"/>
              </a:rPr>
              <a:t>Purchase of Service Provider for Area Agency of West Michigan (AAWM)</a:t>
            </a:r>
            <a:endParaRPr sz="1800">
              <a:solidFill>
                <a:srgbClr val="000000"/>
              </a:solidFill>
              <a:latin typeface="Open Sans"/>
              <a:ea typeface="Open Sans"/>
              <a:cs typeface="Open Sans"/>
              <a:sym typeface="Open Sans"/>
            </a:endParaRPr>
          </a:p>
          <a:p>
            <a:pPr marL="457200" lvl="0" indent="-342900" algn="l" rtl="0">
              <a:lnSpc>
                <a:spcPct val="90000"/>
              </a:lnSpc>
              <a:spcBef>
                <a:spcPts val="0"/>
              </a:spcBef>
              <a:spcAft>
                <a:spcPts val="0"/>
              </a:spcAft>
              <a:buClr>
                <a:srgbClr val="40BAD2"/>
              </a:buClr>
              <a:buSzPts val="1800"/>
              <a:buFont typeface="Open Sans"/>
              <a:buChar char="●"/>
            </a:pPr>
            <a:r>
              <a:rPr lang="en-US" sz="1800">
                <a:solidFill>
                  <a:srgbClr val="000000"/>
                </a:solidFill>
                <a:latin typeface="Open Sans"/>
                <a:ea typeface="Open Sans"/>
                <a:cs typeface="Open Sans"/>
                <a:sym typeface="Open Sans"/>
              </a:rPr>
              <a:t>Respite Certificates through AAWM</a:t>
            </a:r>
            <a:endParaRPr sz="1800">
              <a:solidFill>
                <a:srgbClr val="000000"/>
              </a:solidFill>
              <a:latin typeface="Open Sans"/>
              <a:ea typeface="Open Sans"/>
              <a:cs typeface="Open Sans"/>
              <a:sym typeface="Open Sans"/>
            </a:endParaRPr>
          </a:p>
          <a:p>
            <a:pPr marL="457200" lvl="0" indent="-342900" algn="l" rtl="0">
              <a:lnSpc>
                <a:spcPct val="90000"/>
              </a:lnSpc>
              <a:spcBef>
                <a:spcPts val="0"/>
              </a:spcBef>
              <a:spcAft>
                <a:spcPts val="0"/>
              </a:spcAft>
              <a:buClr>
                <a:srgbClr val="40BAD2"/>
              </a:buClr>
              <a:buSzPts val="1800"/>
              <a:buFont typeface="Open Sans"/>
              <a:buChar char="●"/>
            </a:pPr>
            <a:r>
              <a:rPr lang="en-US" sz="1800">
                <a:solidFill>
                  <a:srgbClr val="000000"/>
                </a:solidFill>
                <a:latin typeface="Open Sans"/>
                <a:ea typeface="Open Sans"/>
                <a:cs typeface="Open Sans"/>
                <a:sym typeface="Open Sans"/>
              </a:rPr>
              <a:t>Church Financial Aid Fund </a:t>
            </a:r>
            <a:endParaRPr sz="1800">
              <a:solidFill>
                <a:srgbClr val="000000"/>
              </a:solidFill>
              <a:latin typeface="Open Sans"/>
              <a:ea typeface="Open Sans"/>
              <a:cs typeface="Open Sans"/>
              <a:sym typeface="Open Sans"/>
            </a:endParaRPr>
          </a:p>
          <a:p>
            <a:pPr marL="228600" lvl="0" indent="-50800" algn="l" rtl="0">
              <a:lnSpc>
                <a:spcPct val="90000"/>
              </a:lnSpc>
              <a:spcBef>
                <a:spcPts val="2100"/>
              </a:spcBef>
              <a:spcAft>
                <a:spcPts val="0"/>
              </a:spcAft>
              <a:buClr>
                <a:schemeClr val="dk1"/>
              </a:buClr>
              <a:buSzPts val="2800"/>
              <a:buNone/>
            </a:pPr>
            <a:r>
              <a:rPr lang="en-US" sz="2000" b="1" u="sng">
                <a:solidFill>
                  <a:srgbClr val="40BAD2"/>
                </a:solidFill>
                <a:latin typeface="Open Sans"/>
                <a:ea typeface="Open Sans"/>
                <a:cs typeface="Open Sans"/>
                <a:sym typeface="Open Sans"/>
              </a:rPr>
              <a:t>Early Childhood Wing: </a:t>
            </a:r>
            <a:endParaRPr sz="2000" b="1" u="sng">
              <a:solidFill>
                <a:srgbClr val="40BAD2"/>
              </a:solidFill>
              <a:latin typeface="Open Sans"/>
              <a:ea typeface="Open Sans"/>
              <a:cs typeface="Open Sans"/>
              <a:sym typeface="Open Sans"/>
            </a:endParaRPr>
          </a:p>
          <a:p>
            <a:pPr marL="457200" lvl="0" indent="-342900" algn="l" rtl="0">
              <a:lnSpc>
                <a:spcPct val="90000"/>
              </a:lnSpc>
              <a:spcBef>
                <a:spcPts val="2100"/>
              </a:spcBef>
              <a:spcAft>
                <a:spcPts val="0"/>
              </a:spcAft>
              <a:buClr>
                <a:srgbClr val="40BAD2"/>
              </a:buClr>
              <a:buSzPts val="1800"/>
              <a:buFont typeface="Open Sans"/>
              <a:buChar char="●"/>
            </a:pPr>
            <a:r>
              <a:rPr lang="en-US" sz="1800">
                <a:solidFill>
                  <a:srgbClr val="000000"/>
                </a:solidFill>
                <a:latin typeface="Open Sans"/>
                <a:ea typeface="Open Sans"/>
                <a:cs typeface="Open Sans"/>
                <a:sym typeface="Open Sans"/>
              </a:rPr>
              <a:t>Tuition based child care</a:t>
            </a:r>
            <a:endParaRPr sz="1800">
              <a:solidFill>
                <a:srgbClr val="000000"/>
              </a:solidFill>
              <a:latin typeface="Open Sans"/>
              <a:ea typeface="Open Sans"/>
              <a:cs typeface="Open Sans"/>
              <a:sym typeface="Open Sans"/>
            </a:endParaRPr>
          </a:p>
          <a:p>
            <a:pPr marL="457200" lvl="0" indent="-342900" algn="l" rtl="0">
              <a:lnSpc>
                <a:spcPct val="90000"/>
              </a:lnSpc>
              <a:spcBef>
                <a:spcPts val="0"/>
              </a:spcBef>
              <a:spcAft>
                <a:spcPts val="0"/>
              </a:spcAft>
              <a:buClr>
                <a:srgbClr val="40BAD2"/>
              </a:buClr>
              <a:buSzPts val="1800"/>
              <a:buFont typeface="Open Sans"/>
              <a:buChar char="●"/>
            </a:pPr>
            <a:r>
              <a:rPr lang="en-US" sz="1800">
                <a:solidFill>
                  <a:srgbClr val="000000"/>
                </a:solidFill>
                <a:latin typeface="Open Sans"/>
                <a:ea typeface="Open Sans"/>
                <a:cs typeface="Open Sans"/>
                <a:sym typeface="Open Sans"/>
              </a:rPr>
              <a:t>Great Start Readiness Program (GSRP) Preschool Program for 4 year olds, free preschool for those who qualify </a:t>
            </a:r>
            <a:endParaRPr sz="1800">
              <a:solidFill>
                <a:srgbClr val="000000"/>
              </a:solidFill>
              <a:latin typeface="Open Sans"/>
              <a:ea typeface="Open Sans"/>
              <a:cs typeface="Open Sans"/>
              <a:sym typeface="Open Sans"/>
            </a:endParaRPr>
          </a:p>
          <a:p>
            <a:pPr marL="457200" lvl="0" indent="-342900" algn="l" rtl="0">
              <a:lnSpc>
                <a:spcPct val="90000"/>
              </a:lnSpc>
              <a:spcBef>
                <a:spcPts val="0"/>
              </a:spcBef>
              <a:spcAft>
                <a:spcPts val="0"/>
              </a:spcAft>
              <a:buClr>
                <a:srgbClr val="40BAD2"/>
              </a:buClr>
              <a:buSzPts val="1800"/>
              <a:buFont typeface="Open Sans"/>
              <a:buChar char="●"/>
            </a:pPr>
            <a:r>
              <a:rPr lang="en-US" sz="1800">
                <a:solidFill>
                  <a:srgbClr val="000000"/>
                </a:solidFill>
                <a:latin typeface="Open Sans"/>
                <a:ea typeface="Open Sans"/>
                <a:cs typeface="Open Sans"/>
                <a:sym typeface="Open Sans"/>
              </a:rPr>
              <a:t>Department of Human Services (DHS)</a:t>
            </a:r>
            <a:endParaRPr sz="1800">
              <a:solidFill>
                <a:srgbClr val="000000"/>
              </a:solidFill>
              <a:latin typeface="Open Sans"/>
              <a:ea typeface="Open Sans"/>
              <a:cs typeface="Open Sans"/>
              <a:sym typeface="Open Sans"/>
            </a:endParaRPr>
          </a:p>
          <a:p>
            <a:pPr marL="457200" lvl="0" indent="-342900" algn="l" rtl="0">
              <a:lnSpc>
                <a:spcPct val="90000"/>
              </a:lnSpc>
              <a:spcBef>
                <a:spcPts val="0"/>
              </a:spcBef>
              <a:spcAft>
                <a:spcPts val="0"/>
              </a:spcAft>
              <a:buClr>
                <a:srgbClr val="40BAD2"/>
              </a:buClr>
              <a:buSzPts val="1800"/>
              <a:buFont typeface="Open Sans"/>
              <a:buChar char="●"/>
            </a:pPr>
            <a:r>
              <a:rPr lang="en-US" sz="1800">
                <a:solidFill>
                  <a:srgbClr val="000000"/>
                </a:solidFill>
                <a:latin typeface="Open Sans"/>
                <a:ea typeface="Open Sans"/>
                <a:cs typeface="Open Sans"/>
                <a:sym typeface="Open Sans"/>
              </a:rPr>
              <a:t>Bethlehem Church- tuition assistance program </a:t>
            </a:r>
            <a:endParaRPr sz="1800">
              <a:solidFill>
                <a:srgbClr val="000000"/>
              </a:solidFill>
              <a:latin typeface="Open Sans"/>
              <a:ea typeface="Open Sans"/>
              <a:cs typeface="Open Sans"/>
              <a:sym typeface="Open Sans"/>
            </a:endParaRPr>
          </a:p>
        </p:txBody>
      </p:sp>
      <p:pic>
        <p:nvPicPr>
          <p:cNvPr id="217" name="Google Shape;217;p29"/>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0300417" y="112775"/>
            <a:ext cx="1891583" cy="1054325"/>
          </a:xfrm>
          <a:prstGeom prst="rect">
            <a:avLst/>
          </a:prstGeom>
          <a:noFill/>
          <a:ln>
            <a:noFill/>
          </a:ln>
        </p:spPr>
      </p:pic>
      <p:pic>
        <p:nvPicPr>
          <p:cNvPr id="218" name="Google Shape;218;p2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321583">
            <a:off x="7336221" y="1871731"/>
            <a:ext cx="4538141" cy="3384189"/>
          </a:xfrm>
          <a:prstGeom prst="rect">
            <a:avLst/>
          </a:prstGeom>
          <a:noFill/>
          <a:ln w="28575" cap="flat" cmpd="sng">
            <a:solidFill>
              <a:srgbClr val="000000"/>
            </a:solidFill>
            <a:prstDash val="solid"/>
            <a:round/>
            <a:headEnd type="none" w="sm" len="sm"/>
            <a:tailEnd type="none" w="sm" len="sm"/>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0"/>
          <p:cNvSpPr txBox="1">
            <a:spLocks noGrp="1"/>
          </p:cNvSpPr>
          <p:nvPr>
            <p:ph type="title"/>
          </p:nvPr>
        </p:nvSpPr>
        <p:spPr>
          <a:xfrm>
            <a:off x="286400" y="0"/>
            <a:ext cx="97521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sz="4000" b="1">
                <a:solidFill>
                  <a:srgbClr val="40BAD2"/>
                </a:solidFill>
                <a:latin typeface="Open Sans"/>
                <a:ea typeface="Open Sans"/>
                <a:cs typeface="Open Sans"/>
                <a:sym typeface="Open Sans"/>
              </a:rPr>
              <a:t>Transportation in Grand Rapids</a:t>
            </a:r>
            <a:endParaRPr sz="4000" b="1">
              <a:solidFill>
                <a:srgbClr val="40BAD2"/>
              </a:solidFill>
              <a:latin typeface="Open Sans"/>
              <a:ea typeface="Open Sans"/>
              <a:cs typeface="Open Sans"/>
              <a:sym typeface="Open Sans"/>
            </a:endParaRPr>
          </a:p>
        </p:txBody>
      </p:sp>
      <p:sp>
        <p:nvSpPr>
          <p:cNvPr id="224" name="Google Shape;224;p30"/>
          <p:cNvSpPr txBox="1">
            <a:spLocks noGrp="1"/>
          </p:cNvSpPr>
          <p:nvPr>
            <p:ph type="body" idx="1"/>
          </p:nvPr>
        </p:nvSpPr>
        <p:spPr>
          <a:xfrm>
            <a:off x="529075" y="1341200"/>
            <a:ext cx="7160100" cy="5336400"/>
          </a:xfrm>
          <a:prstGeom prst="rect">
            <a:avLst/>
          </a:prstGeom>
          <a:noFill/>
          <a:ln>
            <a:noFill/>
          </a:ln>
        </p:spPr>
        <p:txBody>
          <a:bodyPr spcFirstLastPara="1" wrap="square" lIns="91425" tIns="45700" rIns="91425" bIns="45700" anchor="t" anchorCtr="0">
            <a:noAutofit/>
          </a:bodyPr>
          <a:lstStyle/>
          <a:p>
            <a:pPr marL="457200" lvl="0" indent="-355600" algn="l" rtl="0">
              <a:spcBef>
                <a:spcPts val="0"/>
              </a:spcBef>
              <a:spcAft>
                <a:spcPts val="0"/>
              </a:spcAft>
              <a:buClr>
                <a:srgbClr val="40BAD2"/>
              </a:buClr>
              <a:buSzPts val="2000"/>
              <a:buFont typeface="Open Sans"/>
              <a:buChar char="●"/>
            </a:pPr>
            <a:r>
              <a:rPr lang="en-US" sz="2000" b="1">
                <a:solidFill>
                  <a:srgbClr val="000000"/>
                </a:solidFill>
                <a:latin typeface="Open Sans"/>
                <a:ea typeface="Open Sans"/>
                <a:cs typeface="Open Sans"/>
                <a:sym typeface="Open Sans"/>
              </a:rPr>
              <a:t>RideLink</a:t>
            </a:r>
            <a:endParaRPr sz="2000" b="1">
              <a:solidFill>
                <a:srgbClr val="000000"/>
              </a:solidFill>
              <a:latin typeface="Open Sans"/>
              <a:ea typeface="Open Sans"/>
              <a:cs typeface="Open Sans"/>
              <a:sym typeface="Open Sans"/>
            </a:endParaRPr>
          </a:p>
          <a:p>
            <a:pPr marL="914400" lvl="1" indent="-355600" algn="l" rtl="0">
              <a:spcBef>
                <a:spcPts val="0"/>
              </a:spcBef>
              <a:spcAft>
                <a:spcPts val="0"/>
              </a:spcAft>
              <a:buClr>
                <a:srgbClr val="000000"/>
              </a:buClr>
              <a:buSzPts val="2000"/>
              <a:buFont typeface="Open Sans"/>
              <a:buChar char="○"/>
            </a:pPr>
            <a:r>
              <a:rPr lang="en-US" sz="2000">
                <a:solidFill>
                  <a:srgbClr val="000000"/>
                </a:solidFill>
                <a:latin typeface="Open Sans"/>
                <a:ea typeface="Open Sans"/>
                <a:cs typeface="Open Sans"/>
                <a:sym typeface="Open Sans"/>
              </a:rPr>
              <a:t>Ages 60 and older </a:t>
            </a:r>
            <a:endParaRPr sz="2000">
              <a:solidFill>
                <a:srgbClr val="000000"/>
              </a:solidFill>
              <a:latin typeface="Open Sans"/>
              <a:ea typeface="Open Sans"/>
              <a:cs typeface="Open Sans"/>
              <a:sym typeface="Open Sans"/>
            </a:endParaRPr>
          </a:p>
          <a:p>
            <a:pPr marL="914400" lvl="1" indent="-355600" algn="l" rtl="0">
              <a:spcBef>
                <a:spcPts val="0"/>
              </a:spcBef>
              <a:spcAft>
                <a:spcPts val="0"/>
              </a:spcAft>
              <a:buClr>
                <a:srgbClr val="000000"/>
              </a:buClr>
              <a:buSzPts val="2000"/>
              <a:buFont typeface="Open Sans"/>
              <a:buChar char="○"/>
            </a:pPr>
            <a:r>
              <a:rPr lang="en-US" sz="2000">
                <a:solidFill>
                  <a:srgbClr val="000000"/>
                </a:solidFill>
                <a:latin typeface="Open Sans"/>
                <a:ea typeface="Open Sans"/>
                <a:cs typeface="Open Sans"/>
                <a:sym typeface="Open Sans"/>
              </a:rPr>
              <a:t>$2.00 donation each way</a:t>
            </a:r>
            <a:endParaRPr sz="2000">
              <a:solidFill>
                <a:srgbClr val="000000"/>
              </a:solidFill>
              <a:latin typeface="Open Sans"/>
              <a:ea typeface="Open Sans"/>
              <a:cs typeface="Open Sans"/>
              <a:sym typeface="Open Sans"/>
            </a:endParaRPr>
          </a:p>
          <a:p>
            <a:pPr marL="914400" lvl="1" indent="-355600" algn="l" rtl="0">
              <a:spcBef>
                <a:spcPts val="0"/>
              </a:spcBef>
              <a:spcAft>
                <a:spcPts val="0"/>
              </a:spcAft>
              <a:buClr>
                <a:srgbClr val="000000"/>
              </a:buClr>
              <a:buSzPts val="2000"/>
              <a:buFont typeface="Open Sans"/>
              <a:buChar char="○"/>
            </a:pPr>
            <a:r>
              <a:rPr lang="en-US" sz="2000">
                <a:solidFill>
                  <a:srgbClr val="000000"/>
                </a:solidFill>
                <a:latin typeface="Open Sans"/>
                <a:ea typeface="Open Sans"/>
                <a:cs typeface="Open Sans"/>
                <a:sym typeface="Open Sans"/>
              </a:rPr>
              <a:t>Serves Kent County only </a:t>
            </a:r>
            <a:endParaRPr sz="2000">
              <a:solidFill>
                <a:srgbClr val="000000"/>
              </a:solidFill>
              <a:latin typeface="Open Sans"/>
              <a:ea typeface="Open Sans"/>
              <a:cs typeface="Open Sans"/>
              <a:sym typeface="Open Sans"/>
            </a:endParaRPr>
          </a:p>
          <a:p>
            <a:pPr marL="457200" lvl="0" indent="-355600" algn="l" rtl="0">
              <a:lnSpc>
                <a:spcPct val="90000"/>
              </a:lnSpc>
              <a:spcBef>
                <a:spcPts val="0"/>
              </a:spcBef>
              <a:spcAft>
                <a:spcPts val="0"/>
              </a:spcAft>
              <a:buClr>
                <a:srgbClr val="40BAD2"/>
              </a:buClr>
              <a:buSzPts val="2000"/>
              <a:buFont typeface="Open Sans"/>
              <a:buChar char="●"/>
            </a:pPr>
            <a:r>
              <a:rPr lang="en-US" sz="2000" b="1">
                <a:solidFill>
                  <a:srgbClr val="000000"/>
                </a:solidFill>
                <a:latin typeface="Open Sans"/>
                <a:ea typeface="Open Sans"/>
                <a:cs typeface="Open Sans"/>
                <a:sym typeface="Open Sans"/>
              </a:rPr>
              <a:t>The Rapid- GoBus!</a:t>
            </a:r>
            <a:endParaRPr sz="2000" b="1">
              <a:solidFill>
                <a:srgbClr val="000000"/>
              </a:solidFill>
              <a:latin typeface="Open Sans"/>
              <a:ea typeface="Open Sans"/>
              <a:cs typeface="Open Sans"/>
              <a:sym typeface="Open Sans"/>
            </a:endParaRPr>
          </a:p>
          <a:p>
            <a:pPr marL="914400" lvl="1" indent="-355600" algn="l" rtl="0">
              <a:lnSpc>
                <a:spcPct val="90000"/>
              </a:lnSpc>
              <a:spcBef>
                <a:spcPts val="0"/>
              </a:spcBef>
              <a:spcAft>
                <a:spcPts val="0"/>
              </a:spcAft>
              <a:buClr>
                <a:srgbClr val="000000"/>
              </a:buClr>
              <a:buSzPts val="2000"/>
              <a:buFont typeface="Open Sans"/>
              <a:buChar char="○"/>
            </a:pPr>
            <a:r>
              <a:rPr lang="en-US" sz="2000">
                <a:solidFill>
                  <a:srgbClr val="000000"/>
                </a:solidFill>
                <a:latin typeface="Open Sans"/>
                <a:ea typeface="Open Sans"/>
                <a:cs typeface="Open Sans"/>
                <a:sym typeface="Open Sans"/>
              </a:rPr>
              <a:t>Must complete a “Proof of Age” application and submit accompanying documentation verifying applicants are aged 65 or older. </a:t>
            </a:r>
            <a:endParaRPr sz="2000">
              <a:solidFill>
                <a:srgbClr val="000000"/>
              </a:solidFill>
              <a:latin typeface="Open Sans"/>
              <a:ea typeface="Open Sans"/>
              <a:cs typeface="Open Sans"/>
              <a:sym typeface="Open Sans"/>
            </a:endParaRPr>
          </a:p>
          <a:p>
            <a:pPr marL="914400" lvl="1" indent="-355600" algn="l" rtl="0">
              <a:lnSpc>
                <a:spcPct val="90000"/>
              </a:lnSpc>
              <a:spcBef>
                <a:spcPts val="0"/>
              </a:spcBef>
              <a:spcAft>
                <a:spcPts val="0"/>
              </a:spcAft>
              <a:buClr>
                <a:srgbClr val="000000"/>
              </a:buClr>
              <a:buSzPts val="2000"/>
              <a:buFont typeface="Open Sans"/>
              <a:buChar char="○"/>
            </a:pPr>
            <a:r>
              <a:rPr lang="en-US" sz="2000">
                <a:solidFill>
                  <a:srgbClr val="000000"/>
                </a:solidFill>
                <a:latin typeface="Open Sans"/>
                <a:ea typeface="Open Sans"/>
                <a:cs typeface="Open Sans"/>
                <a:sym typeface="Open Sans"/>
              </a:rPr>
              <a:t>$3.50 each way</a:t>
            </a:r>
            <a:endParaRPr sz="2000">
              <a:solidFill>
                <a:srgbClr val="000000"/>
              </a:solidFill>
              <a:latin typeface="Open Sans"/>
              <a:ea typeface="Open Sans"/>
              <a:cs typeface="Open Sans"/>
              <a:sym typeface="Open Sans"/>
            </a:endParaRPr>
          </a:p>
          <a:p>
            <a:pPr marL="457200" lvl="0" indent="-355600" algn="l" rtl="0">
              <a:lnSpc>
                <a:spcPct val="90000"/>
              </a:lnSpc>
              <a:spcBef>
                <a:spcPts val="0"/>
              </a:spcBef>
              <a:spcAft>
                <a:spcPts val="0"/>
              </a:spcAft>
              <a:buClr>
                <a:srgbClr val="40BAD2"/>
              </a:buClr>
              <a:buSzPts val="2000"/>
              <a:buFont typeface="Open Sans"/>
              <a:buChar char="●"/>
            </a:pPr>
            <a:r>
              <a:rPr lang="en-US" sz="2000" b="1">
                <a:solidFill>
                  <a:srgbClr val="000000"/>
                </a:solidFill>
                <a:latin typeface="Open Sans"/>
                <a:ea typeface="Open Sans"/>
                <a:cs typeface="Open Sans"/>
                <a:sym typeface="Open Sans"/>
              </a:rPr>
              <a:t>Senior Neighbors</a:t>
            </a:r>
            <a:endParaRPr sz="2000" b="1">
              <a:solidFill>
                <a:srgbClr val="000000"/>
              </a:solidFill>
              <a:latin typeface="Open Sans"/>
              <a:ea typeface="Open Sans"/>
              <a:cs typeface="Open Sans"/>
              <a:sym typeface="Open Sans"/>
            </a:endParaRPr>
          </a:p>
          <a:p>
            <a:pPr marL="457200" lvl="0" indent="-355600" algn="l" rtl="0">
              <a:lnSpc>
                <a:spcPct val="90000"/>
              </a:lnSpc>
              <a:spcBef>
                <a:spcPts val="0"/>
              </a:spcBef>
              <a:spcAft>
                <a:spcPts val="0"/>
              </a:spcAft>
              <a:buClr>
                <a:srgbClr val="40BAD2"/>
              </a:buClr>
              <a:buSzPts val="2000"/>
              <a:buFont typeface="Open Sans"/>
              <a:buChar char="●"/>
            </a:pPr>
            <a:r>
              <a:rPr lang="en-US" sz="2000" b="1">
                <a:solidFill>
                  <a:srgbClr val="000000"/>
                </a:solidFill>
                <a:latin typeface="Open Sans"/>
                <a:ea typeface="Open Sans"/>
                <a:cs typeface="Open Sans"/>
                <a:sym typeface="Open Sans"/>
              </a:rPr>
              <a:t>Hope Network</a:t>
            </a:r>
            <a:endParaRPr sz="2000">
              <a:solidFill>
                <a:srgbClr val="000000"/>
              </a:solidFill>
              <a:latin typeface="Open Sans"/>
              <a:ea typeface="Open Sans"/>
              <a:cs typeface="Open Sans"/>
              <a:sym typeface="Open Sans"/>
            </a:endParaRPr>
          </a:p>
          <a:p>
            <a:pPr marL="457200" lvl="0" indent="0" algn="l" rtl="0">
              <a:lnSpc>
                <a:spcPct val="90000"/>
              </a:lnSpc>
              <a:spcBef>
                <a:spcPts val="2100"/>
              </a:spcBef>
              <a:spcAft>
                <a:spcPts val="0"/>
              </a:spcAft>
              <a:buNone/>
            </a:pPr>
            <a:endParaRPr sz="2000">
              <a:solidFill>
                <a:srgbClr val="000000"/>
              </a:solidFill>
              <a:latin typeface="Open Sans"/>
              <a:ea typeface="Open Sans"/>
              <a:cs typeface="Open Sans"/>
              <a:sym typeface="Open Sans"/>
            </a:endParaRPr>
          </a:p>
          <a:p>
            <a:pPr marL="0" lvl="0" indent="0" algn="ctr" rtl="0">
              <a:lnSpc>
                <a:spcPct val="90000"/>
              </a:lnSpc>
              <a:spcBef>
                <a:spcPts val="2100"/>
              </a:spcBef>
              <a:spcAft>
                <a:spcPts val="2100"/>
              </a:spcAft>
              <a:buNone/>
            </a:pPr>
            <a:r>
              <a:rPr lang="en-US" sz="2000" b="1">
                <a:solidFill>
                  <a:srgbClr val="000000"/>
                </a:solidFill>
                <a:latin typeface="Open Sans"/>
                <a:ea typeface="Open Sans"/>
                <a:cs typeface="Open Sans"/>
                <a:sym typeface="Open Sans"/>
              </a:rPr>
              <a:t>Transportation can be covered by AAWM if a person meets the requirements.</a:t>
            </a:r>
            <a:endParaRPr sz="2000" b="1">
              <a:solidFill>
                <a:srgbClr val="000000"/>
              </a:solidFill>
              <a:latin typeface="Open Sans"/>
              <a:ea typeface="Open Sans"/>
              <a:cs typeface="Open Sans"/>
              <a:sym typeface="Open Sans"/>
            </a:endParaRPr>
          </a:p>
        </p:txBody>
      </p:sp>
      <p:pic>
        <p:nvPicPr>
          <p:cNvPr id="225" name="Google Shape;225;p30"/>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0300417" y="112775"/>
            <a:ext cx="1891583" cy="1054325"/>
          </a:xfrm>
          <a:prstGeom prst="rect">
            <a:avLst/>
          </a:prstGeom>
          <a:noFill/>
          <a:ln>
            <a:noFill/>
          </a:ln>
        </p:spPr>
      </p:pic>
      <p:pic>
        <p:nvPicPr>
          <p:cNvPr id="226" name="Google Shape;226;p30"/>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rot="328625">
            <a:off x="8078703" y="1477777"/>
            <a:ext cx="3403844" cy="4538419"/>
          </a:xfrm>
          <a:prstGeom prst="rect">
            <a:avLst/>
          </a:prstGeom>
          <a:noFill/>
          <a:ln w="28575" cap="flat" cmpd="sng">
            <a:solidFill>
              <a:schemeClr val="dk2"/>
            </a:solidFill>
            <a:prstDash val="solid"/>
            <a:round/>
            <a:headEnd type="none" w="sm" len="sm"/>
            <a:tailEnd type="none" w="sm" len="sm"/>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1"/>
          <p:cNvSpPr txBox="1">
            <a:spLocks noGrp="1"/>
          </p:cNvSpPr>
          <p:nvPr>
            <p:ph type="title"/>
          </p:nvPr>
        </p:nvSpPr>
        <p:spPr>
          <a:xfrm>
            <a:off x="1253100" y="128888"/>
            <a:ext cx="9685800" cy="1054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sz="4000">
                <a:solidFill>
                  <a:srgbClr val="40BAD2"/>
                </a:solidFill>
                <a:latin typeface="Open Sans"/>
                <a:ea typeface="Open Sans"/>
                <a:cs typeface="Open Sans"/>
                <a:sym typeface="Open Sans"/>
              </a:rPr>
              <a:t>Outcomes</a:t>
            </a:r>
            <a:endParaRPr sz="4000" b="1">
              <a:solidFill>
                <a:srgbClr val="40BAD2"/>
              </a:solidFill>
              <a:latin typeface="Open Sans"/>
              <a:ea typeface="Open Sans"/>
              <a:cs typeface="Open Sans"/>
              <a:sym typeface="Open Sans"/>
            </a:endParaRPr>
          </a:p>
        </p:txBody>
      </p:sp>
      <p:sp>
        <p:nvSpPr>
          <p:cNvPr id="232" name="Google Shape;232;p31"/>
          <p:cNvSpPr txBox="1">
            <a:spLocks noGrp="1"/>
          </p:cNvSpPr>
          <p:nvPr>
            <p:ph type="body" idx="1"/>
          </p:nvPr>
        </p:nvSpPr>
        <p:spPr>
          <a:xfrm>
            <a:off x="633975" y="1813675"/>
            <a:ext cx="5651700" cy="43899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endParaRPr sz="1800">
              <a:solidFill>
                <a:srgbClr val="262626"/>
              </a:solidFill>
              <a:latin typeface="Open Sans"/>
              <a:ea typeface="Open Sans"/>
              <a:cs typeface="Open Sans"/>
              <a:sym typeface="Open Sans"/>
            </a:endParaRPr>
          </a:p>
          <a:p>
            <a:pPr marL="457200" lvl="0" indent="-342900" algn="l" rtl="0">
              <a:lnSpc>
                <a:spcPct val="115000"/>
              </a:lnSpc>
              <a:spcBef>
                <a:spcPts val="1600"/>
              </a:spcBef>
              <a:spcAft>
                <a:spcPts val="0"/>
              </a:spcAft>
              <a:buClr>
                <a:srgbClr val="40BAD2"/>
              </a:buClr>
              <a:buSzPts val="1800"/>
              <a:buFont typeface="Open Sans"/>
              <a:buChar char="●"/>
            </a:pPr>
            <a:r>
              <a:rPr lang="en-US" sz="2400">
                <a:solidFill>
                  <a:srgbClr val="262626"/>
                </a:solidFill>
                <a:latin typeface="Open Sans"/>
                <a:ea typeface="Open Sans"/>
                <a:cs typeface="Open Sans"/>
                <a:sym typeface="Open Sans"/>
              </a:rPr>
              <a:t>Aging in place </a:t>
            </a:r>
            <a:endParaRPr sz="2400">
              <a:solidFill>
                <a:srgbClr val="262626"/>
              </a:solidFill>
              <a:latin typeface="Open Sans"/>
              <a:ea typeface="Open Sans"/>
              <a:cs typeface="Open Sans"/>
              <a:sym typeface="Open Sans"/>
            </a:endParaRPr>
          </a:p>
          <a:p>
            <a:pPr marL="457200" lvl="0" indent="-342900" algn="l" rtl="0">
              <a:lnSpc>
                <a:spcPct val="115000"/>
              </a:lnSpc>
              <a:spcBef>
                <a:spcPts val="0"/>
              </a:spcBef>
              <a:spcAft>
                <a:spcPts val="0"/>
              </a:spcAft>
              <a:buClr>
                <a:srgbClr val="40BAD2"/>
              </a:buClr>
              <a:buSzPts val="1800"/>
              <a:buFont typeface="Open Sans"/>
              <a:buChar char="●"/>
            </a:pPr>
            <a:r>
              <a:rPr lang="en-US" sz="2400">
                <a:solidFill>
                  <a:srgbClr val="262626"/>
                </a:solidFill>
                <a:latin typeface="Open Sans"/>
                <a:ea typeface="Open Sans"/>
                <a:cs typeface="Open Sans"/>
                <a:sym typeface="Open Sans"/>
              </a:rPr>
              <a:t>Respite care for caregivers</a:t>
            </a:r>
            <a:endParaRPr sz="2400">
              <a:solidFill>
                <a:srgbClr val="262626"/>
              </a:solidFill>
              <a:latin typeface="Open Sans"/>
              <a:ea typeface="Open Sans"/>
              <a:cs typeface="Open Sans"/>
              <a:sym typeface="Open Sans"/>
            </a:endParaRPr>
          </a:p>
          <a:p>
            <a:pPr marL="457200" lvl="0" indent="-342900" algn="l" rtl="0">
              <a:lnSpc>
                <a:spcPct val="115000"/>
              </a:lnSpc>
              <a:spcBef>
                <a:spcPts val="0"/>
              </a:spcBef>
              <a:spcAft>
                <a:spcPts val="0"/>
              </a:spcAft>
              <a:buClr>
                <a:srgbClr val="40BAD2"/>
              </a:buClr>
              <a:buSzPts val="1800"/>
              <a:buFont typeface="Open Sans"/>
              <a:buChar char="●"/>
            </a:pPr>
            <a:r>
              <a:rPr lang="en-US" sz="2400">
                <a:solidFill>
                  <a:srgbClr val="262626"/>
                </a:solidFill>
                <a:latin typeface="Open Sans"/>
                <a:ea typeface="Open Sans"/>
                <a:cs typeface="Open Sans"/>
                <a:sym typeface="Open Sans"/>
              </a:rPr>
              <a:t>Maintain Independence for the older population</a:t>
            </a:r>
            <a:endParaRPr sz="2400">
              <a:solidFill>
                <a:srgbClr val="262626"/>
              </a:solidFill>
              <a:latin typeface="Open Sans"/>
              <a:ea typeface="Open Sans"/>
              <a:cs typeface="Open Sans"/>
              <a:sym typeface="Open Sans"/>
            </a:endParaRPr>
          </a:p>
          <a:p>
            <a:pPr marL="457200" lvl="0" indent="-342900" algn="l" rtl="0">
              <a:lnSpc>
                <a:spcPct val="115000"/>
              </a:lnSpc>
              <a:spcBef>
                <a:spcPts val="0"/>
              </a:spcBef>
              <a:spcAft>
                <a:spcPts val="0"/>
              </a:spcAft>
              <a:buClr>
                <a:srgbClr val="40BAD2"/>
              </a:buClr>
              <a:buSzPts val="1800"/>
              <a:buFont typeface="Open Sans"/>
              <a:buChar char="●"/>
            </a:pPr>
            <a:r>
              <a:rPr lang="en-US" sz="2400">
                <a:solidFill>
                  <a:srgbClr val="262626"/>
                </a:solidFill>
                <a:latin typeface="Open Sans"/>
                <a:ea typeface="Open Sans"/>
                <a:cs typeface="Open Sans"/>
                <a:sym typeface="Open Sans"/>
              </a:rPr>
              <a:t>Relationship building/social skills</a:t>
            </a:r>
            <a:endParaRPr sz="1800">
              <a:solidFill>
                <a:srgbClr val="262626"/>
              </a:solidFill>
              <a:latin typeface="Open Sans"/>
              <a:ea typeface="Open Sans"/>
              <a:cs typeface="Open Sans"/>
              <a:sym typeface="Open Sans"/>
            </a:endParaRPr>
          </a:p>
          <a:p>
            <a:pPr marL="457200" lvl="0" indent="-342900" algn="l" rtl="0">
              <a:lnSpc>
                <a:spcPct val="115000"/>
              </a:lnSpc>
              <a:spcBef>
                <a:spcPts val="0"/>
              </a:spcBef>
              <a:spcAft>
                <a:spcPts val="0"/>
              </a:spcAft>
              <a:buClr>
                <a:srgbClr val="40BAD2"/>
              </a:buClr>
              <a:buSzPts val="1800"/>
              <a:buFont typeface="Open Sans"/>
              <a:buChar char="●"/>
            </a:pPr>
            <a:r>
              <a:rPr lang="en-US" sz="2400">
                <a:solidFill>
                  <a:srgbClr val="262626"/>
                </a:solidFill>
                <a:latin typeface="Open Sans"/>
                <a:ea typeface="Open Sans"/>
                <a:cs typeface="Open Sans"/>
                <a:sym typeface="Open Sans"/>
              </a:rPr>
              <a:t>Reduce Caregiver Cost </a:t>
            </a:r>
            <a:endParaRPr sz="2400">
              <a:solidFill>
                <a:srgbClr val="262626"/>
              </a:solidFill>
              <a:latin typeface="Open Sans"/>
              <a:ea typeface="Open Sans"/>
              <a:cs typeface="Open Sans"/>
              <a:sym typeface="Open Sans"/>
            </a:endParaRPr>
          </a:p>
          <a:p>
            <a:pPr marL="914400" lvl="0" indent="0" algn="l" rtl="0">
              <a:lnSpc>
                <a:spcPct val="115000"/>
              </a:lnSpc>
              <a:spcBef>
                <a:spcPts val="1600"/>
              </a:spcBef>
              <a:spcAft>
                <a:spcPts val="0"/>
              </a:spcAft>
              <a:buNone/>
            </a:pPr>
            <a:endParaRPr sz="2400">
              <a:solidFill>
                <a:srgbClr val="262626"/>
              </a:solidFill>
              <a:latin typeface="Open Sans"/>
              <a:ea typeface="Open Sans"/>
              <a:cs typeface="Open Sans"/>
              <a:sym typeface="Open Sans"/>
            </a:endParaRPr>
          </a:p>
          <a:p>
            <a:pPr marL="457200" lvl="0" indent="0" algn="l" rtl="0">
              <a:lnSpc>
                <a:spcPct val="115000"/>
              </a:lnSpc>
              <a:spcBef>
                <a:spcPts val="1600"/>
              </a:spcBef>
              <a:spcAft>
                <a:spcPts val="0"/>
              </a:spcAft>
              <a:buNone/>
            </a:pPr>
            <a:endParaRPr sz="1800">
              <a:solidFill>
                <a:srgbClr val="262626"/>
              </a:solidFill>
              <a:latin typeface="Open Sans"/>
              <a:ea typeface="Open Sans"/>
              <a:cs typeface="Open Sans"/>
              <a:sym typeface="Open Sans"/>
            </a:endParaRPr>
          </a:p>
          <a:p>
            <a:pPr marL="457200" lvl="0" indent="0" algn="l" rtl="0">
              <a:lnSpc>
                <a:spcPct val="115000"/>
              </a:lnSpc>
              <a:spcBef>
                <a:spcPts val="1600"/>
              </a:spcBef>
              <a:spcAft>
                <a:spcPts val="0"/>
              </a:spcAft>
              <a:buNone/>
            </a:pPr>
            <a:endParaRPr sz="2400">
              <a:solidFill>
                <a:srgbClr val="262626"/>
              </a:solidFill>
              <a:latin typeface="Open Sans"/>
              <a:ea typeface="Open Sans"/>
              <a:cs typeface="Open Sans"/>
              <a:sym typeface="Open Sans"/>
            </a:endParaRPr>
          </a:p>
          <a:p>
            <a:pPr marL="457200" lvl="0" indent="0" algn="l" rtl="0">
              <a:lnSpc>
                <a:spcPct val="115000"/>
              </a:lnSpc>
              <a:spcBef>
                <a:spcPts val="1600"/>
              </a:spcBef>
              <a:spcAft>
                <a:spcPts val="0"/>
              </a:spcAft>
              <a:buNone/>
            </a:pPr>
            <a:endParaRPr sz="2400">
              <a:solidFill>
                <a:srgbClr val="262626"/>
              </a:solidFill>
              <a:latin typeface="Open Sans"/>
              <a:ea typeface="Open Sans"/>
              <a:cs typeface="Open Sans"/>
              <a:sym typeface="Open Sans"/>
            </a:endParaRPr>
          </a:p>
          <a:p>
            <a:pPr marL="228600" lvl="0" indent="0" algn="l" rtl="0">
              <a:lnSpc>
                <a:spcPct val="115000"/>
              </a:lnSpc>
              <a:spcBef>
                <a:spcPts val="1600"/>
              </a:spcBef>
              <a:spcAft>
                <a:spcPts val="0"/>
              </a:spcAft>
              <a:buNone/>
            </a:pPr>
            <a:endParaRPr sz="1800">
              <a:solidFill>
                <a:srgbClr val="262626"/>
              </a:solidFill>
              <a:latin typeface="Open Sans"/>
              <a:ea typeface="Open Sans"/>
              <a:cs typeface="Open Sans"/>
              <a:sym typeface="Open Sans"/>
            </a:endParaRPr>
          </a:p>
          <a:p>
            <a:pPr marL="228600" lvl="0" indent="0" algn="l" rtl="0">
              <a:lnSpc>
                <a:spcPct val="115000"/>
              </a:lnSpc>
              <a:spcBef>
                <a:spcPts val="1600"/>
              </a:spcBef>
              <a:spcAft>
                <a:spcPts val="0"/>
              </a:spcAft>
              <a:buNone/>
            </a:pPr>
            <a:endParaRPr sz="1800">
              <a:solidFill>
                <a:srgbClr val="262626"/>
              </a:solidFill>
              <a:latin typeface="Open Sans"/>
              <a:ea typeface="Open Sans"/>
              <a:cs typeface="Open Sans"/>
              <a:sym typeface="Open Sans"/>
            </a:endParaRPr>
          </a:p>
          <a:p>
            <a:pPr marL="228600" lvl="0" indent="0" algn="l" rtl="0">
              <a:lnSpc>
                <a:spcPct val="115000"/>
              </a:lnSpc>
              <a:spcBef>
                <a:spcPts val="1600"/>
              </a:spcBef>
              <a:spcAft>
                <a:spcPts val="0"/>
              </a:spcAft>
              <a:buNone/>
            </a:pPr>
            <a:endParaRPr sz="1800">
              <a:solidFill>
                <a:srgbClr val="262626"/>
              </a:solidFill>
              <a:latin typeface="Open Sans"/>
              <a:ea typeface="Open Sans"/>
              <a:cs typeface="Open Sans"/>
              <a:sym typeface="Open Sans"/>
            </a:endParaRPr>
          </a:p>
          <a:p>
            <a:pPr marL="0" marR="0" lvl="0" indent="0" algn="l" rtl="0">
              <a:lnSpc>
                <a:spcPct val="115000"/>
              </a:lnSpc>
              <a:spcBef>
                <a:spcPts val="1600"/>
              </a:spcBef>
              <a:spcAft>
                <a:spcPts val="1600"/>
              </a:spcAft>
              <a:buNone/>
            </a:pPr>
            <a:endParaRPr/>
          </a:p>
        </p:txBody>
      </p:sp>
      <p:pic>
        <p:nvPicPr>
          <p:cNvPr id="233" name="Google Shape;233;p31"/>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0300417" y="128825"/>
            <a:ext cx="1891583" cy="1054325"/>
          </a:xfrm>
          <a:prstGeom prst="rect">
            <a:avLst/>
          </a:prstGeom>
          <a:noFill/>
          <a:ln>
            <a:noFill/>
          </a:ln>
        </p:spPr>
      </p:pic>
      <p:pic>
        <p:nvPicPr>
          <p:cNvPr id="234" name="Google Shape;234;p31"/>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rot="422058">
            <a:off x="7175744" y="1530799"/>
            <a:ext cx="3591788" cy="4572178"/>
          </a:xfrm>
          <a:prstGeom prst="rect">
            <a:avLst/>
          </a:prstGeom>
          <a:noFill/>
          <a:ln w="38100" cap="flat" cmpd="sng">
            <a:solidFill>
              <a:schemeClr val="dk2"/>
            </a:solidFill>
            <a:prstDash val="solid"/>
            <a:round/>
            <a:headEnd type="none" w="sm" len="sm"/>
            <a:tailEnd type="none" w="sm" len="sm"/>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239" name="Google Shape;239;p32"/>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0239992" y="233600"/>
            <a:ext cx="1891583" cy="1054325"/>
          </a:xfrm>
          <a:prstGeom prst="rect">
            <a:avLst/>
          </a:prstGeom>
          <a:noFill/>
          <a:ln>
            <a:noFill/>
          </a:ln>
        </p:spPr>
      </p:pic>
      <p:sp>
        <p:nvSpPr>
          <p:cNvPr id="240" name="Google Shape;240;p32"/>
          <p:cNvSpPr txBox="1"/>
          <p:nvPr/>
        </p:nvSpPr>
        <p:spPr>
          <a:xfrm>
            <a:off x="2523750" y="994800"/>
            <a:ext cx="7144500" cy="4868400"/>
          </a:xfrm>
          <a:prstGeom prst="rect">
            <a:avLst/>
          </a:prstGeom>
          <a:solidFill>
            <a:srgbClr val="40BAD2"/>
          </a:solid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1200"/>
              </a:spcBef>
              <a:spcAft>
                <a:spcPts val="0"/>
              </a:spcAft>
              <a:buNone/>
            </a:pPr>
            <a:r>
              <a:rPr lang="en-US" sz="2800" b="1">
                <a:latin typeface="Century"/>
                <a:ea typeface="Century"/>
                <a:cs typeface="Century"/>
                <a:sym typeface="Century"/>
              </a:rPr>
              <a:t>250 Commerce Ave SW Grand Rapids, MI 49503</a:t>
            </a:r>
            <a:endParaRPr>
              <a:latin typeface="Corbel"/>
              <a:ea typeface="Corbel"/>
              <a:cs typeface="Corbel"/>
              <a:sym typeface="Corbel"/>
            </a:endParaRPr>
          </a:p>
          <a:p>
            <a:pPr marL="0" lvl="0" indent="0" algn="ctr" rtl="0">
              <a:lnSpc>
                <a:spcPct val="90000"/>
              </a:lnSpc>
              <a:spcBef>
                <a:spcPts val="0"/>
              </a:spcBef>
              <a:spcAft>
                <a:spcPts val="0"/>
              </a:spcAft>
              <a:buClr>
                <a:schemeClr val="dk1"/>
              </a:buClr>
              <a:buSzPts val="2800"/>
              <a:buFont typeface="Arial"/>
              <a:buNone/>
            </a:pPr>
            <a:r>
              <a:rPr lang="en-US" sz="2800" b="1">
                <a:latin typeface="Century"/>
                <a:ea typeface="Century"/>
                <a:cs typeface="Century"/>
                <a:sym typeface="Century"/>
              </a:rPr>
              <a:t>Open- Monday - Friday </a:t>
            </a:r>
            <a:endParaRPr sz="2800" b="1">
              <a:latin typeface="Century"/>
              <a:ea typeface="Century"/>
              <a:cs typeface="Century"/>
              <a:sym typeface="Century"/>
            </a:endParaRPr>
          </a:p>
          <a:p>
            <a:pPr marL="0" lvl="0" indent="0" algn="ctr" rtl="0">
              <a:lnSpc>
                <a:spcPct val="90000"/>
              </a:lnSpc>
              <a:spcBef>
                <a:spcPts val="0"/>
              </a:spcBef>
              <a:spcAft>
                <a:spcPts val="0"/>
              </a:spcAft>
              <a:buClr>
                <a:schemeClr val="dk1"/>
              </a:buClr>
              <a:buSzPts val="2800"/>
              <a:buFont typeface="Arial"/>
              <a:buNone/>
            </a:pPr>
            <a:r>
              <a:rPr lang="en-US" sz="2800" b="1">
                <a:latin typeface="Century"/>
                <a:ea typeface="Century"/>
                <a:cs typeface="Century"/>
                <a:sym typeface="Century"/>
              </a:rPr>
              <a:t>6:30am-6:00pm</a:t>
            </a:r>
            <a:r>
              <a:rPr lang="en-US" sz="2800">
                <a:latin typeface="Open Sans"/>
                <a:ea typeface="Open Sans"/>
                <a:cs typeface="Open Sans"/>
                <a:sym typeface="Open Sans"/>
              </a:rPr>
              <a:t> </a:t>
            </a:r>
            <a:endParaRPr sz="2800" b="1">
              <a:latin typeface="Century"/>
              <a:ea typeface="Century"/>
              <a:cs typeface="Century"/>
              <a:sym typeface="Century"/>
            </a:endParaRPr>
          </a:p>
          <a:p>
            <a:pPr marL="0" lvl="0" indent="0" algn="ctr" rtl="0">
              <a:spcBef>
                <a:spcPts val="1200"/>
              </a:spcBef>
              <a:spcAft>
                <a:spcPts val="0"/>
              </a:spcAft>
              <a:buNone/>
            </a:pPr>
            <a:r>
              <a:rPr lang="en-US" sz="2800" b="1">
                <a:latin typeface="Century"/>
                <a:ea typeface="Century"/>
                <a:cs typeface="Century"/>
                <a:sym typeface="Century"/>
              </a:rPr>
              <a:t>If you want to take a tour please call:</a:t>
            </a:r>
            <a:endParaRPr sz="2800" b="1">
              <a:latin typeface="Century"/>
              <a:ea typeface="Century"/>
              <a:cs typeface="Century"/>
              <a:sym typeface="Century"/>
            </a:endParaRPr>
          </a:p>
          <a:p>
            <a:pPr marL="0" lvl="0" indent="0" algn="ctr" rtl="0">
              <a:spcBef>
                <a:spcPts val="1200"/>
              </a:spcBef>
              <a:spcAft>
                <a:spcPts val="0"/>
              </a:spcAft>
              <a:buNone/>
            </a:pPr>
            <a:r>
              <a:rPr lang="en-US" sz="2800" b="1">
                <a:latin typeface="Century"/>
                <a:ea typeface="Century"/>
                <a:cs typeface="Century"/>
                <a:sym typeface="Century"/>
              </a:rPr>
              <a:t>(616) 456-7509</a:t>
            </a:r>
            <a:endParaRPr>
              <a:latin typeface="Corbel"/>
              <a:ea typeface="Corbel"/>
              <a:cs typeface="Corbel"/>
              <a:sym typeface="Corbel"/>
            </a:endParaRPr>
          </a:p>
          <a:p>
            <a:pPr marL="0" lvl="0" indent="0" algn="ctr" rtl="0">
              <a:spcBef>
                <a:spcPts val="1200"/>
              </a:spcBef>
              <a:spcAft>
                <a:spcPts val="0"/>
              </a:spcAft>
              <a:buNone/>
            </a:pPr>
            <a:endParaRPr sz="2800" b="1">
              <a:highlight>
                <a:srgbClr val="1A0DAB"/>
              </a:highlight>
              <a:latin typeface="Century"/>
              <a:ea typeface="Century"/>
              <a:cs typeface="Century"/>
              <a:sym typeface="Century"/>
            </a:endParaRPr>
          </a:p>
          <a:p>
            <a:pPr marL="0" lvl="0" indent="0" algn="ctr" rtl="0">
              <a:spcBef>
                <a:spcPts val="1200"/>
              </a:spcBef>
              <a:spcAft>
                <a:spcPts val="0"/>
              </a:spcAft>
              <a:buNone/>
            </a:pPr>
            <a:r>
              <a:rPr lang="en-US" sz="2800" b="1">
                <a:latin typeface="Century"/>
                <a:ea typeface="Century"/>
                <a:cs typeface="Century"/>
                <a:sym typeface="Century"/>
              </a:rPr>
              <a:t>Check us out on Facebook!</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3"/>
          <p:cNvSpPr txBox="1">
            <a:spLocks noGrp="1"/>
          </p:cNvSpPr>
          <p:nvPr>
            <p:ph type="title"/>
          </p:nvPr>
        </p:nvSpPr>
        <p:spPr>
          <a:xfrm>
            <a:off x="-25" y="0"/>
            <a:ext cx="12192000" cy="698400"/>
          </a:xfrm>
          <a:prstGeom prst="rect">
            <a:avLst/>
          </a:prstGeom>
          <a:solidFill>
            <a:srgbClr val="40BAD2"/>
          </a:solidFill>
          <a:ln w="2857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rgbClr val="181818"/>
                </a:solidFill>
                <a:latin typeface="Open Sans"/>
                <a:ea typeface="Open Sans"/>
                <a:cs typeface="Open Sans"/>
                <a:sym typeface="Open Sans"/>
              </a:rPr>
              <a:t>Meet Our Community </a:t>
            </a:r>
            <a:endParaRPr>
              <a:solidFill>
                <a:srgbClr val="181818"/>
              </a:solidFill>
              <a:latin typeface="Open Sans"/>
              <a:ea typeface="Open Sans"/>
              <a:cs typeface="Open Sans"/>
              <a:sym typeface="Open Sans"/>
            </a:endParaRPr>
          </a:p>
        </p:txBody>
      </p:sp>
      <p:pic>
        <p:nvPicPr>
          <p:cNvPr id="246" name="Google Shape;246;p3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367950" y="698500"/>
            <a:ext cx="2475600" cy="3239100"/>
          </a:xfrm>
          <a:prstGeom prst="rect">
            <a:avLst/>
          </a:prstGeom>
          <a:noFill/>
          <a:ln>
            <a:noFill/>
          </a:ln>
        </p:spPr>
      </p:pic>
      <p:pic>
        <p:nvPicPr>
          <p:cNvPr id="247" name="Google Shape;247;p3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9832275" y="3398375"/>
            <a:ext cx="2355900" cy="3442500"/>
          </a:xfrm>
          <a:prstGeom prst="rect">
            <a:avLst/>
          </a:prstGeom>
          <a:noFill/>
          <a:ln>
            <a:noFill/>
          </a:ln>
        </p:spPr>
      </p:pic>
      <p:pic>
        <p:nvPicPr>
          <p:cNvPr id="248" name="Google Shape;248;p33"/>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rot="5400000">
            <a:off x="9517575" y="1101250"/>
            <a:ext cx="2985300" cy="2348400"/>
          </a:xfrm>
          <a:prstGeom prst="rect">
            <a:avLst/>
          </a:prstGeom>
          <a:noFill/>
          <a:ln>
            <a:noFill/>
          </a:ln>
        </p:spPr>
      </p:pic>
      <p:pic>
        <p:nvPicPr>
          <p:cNvPr id="249" name="Google Shape;249;p33"/>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rot="5400000">
            <a:off x="6889200" y="3877025"/>
            <a:ext cx="3442500" cy="2485200"/>
          </a:xfrm>
          <a:prstGeom prst="rect">
            <a:avLst/>
          </a:prstGeom>
          <a:noFill/>
          <a:ln>
            <a:noFill/>
          </a:ln>
        </p:spPr>
      </p:pic>
      <p:pic>
        <p:nvPicPr>
          <p:cNvPr id="250" name="Google Shape;250;p33"/>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rot="5400000">
            <a:off x="-304950" y="985775"/>
            <a:ext cx="3043500" cy="2501400"/>
          </a:xfrm>
          <a:prstGeom prst="rect">
            <a:avLst/>
          </a:prstGeom>
          <a:noFill/>
          <a:ln>
            <a:noFill/>
          </a:ln>
        </p:spPr>
      </p:pic>
      <p:pic>
        <p:nvPicPr>
          <p:cNvPr id="251" name="Google Shape;251;p33"/>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rot="5400000">
            <a:off x="1897975" y="962400"/>
            <a:ext cx="3003600" cy="2475600"/>
          </a:xfrm>
          <a:prstGeom prst="rect">
            <a:avLst/>
          </a:prstGeom>
          <a:noFill/>
          <a:ln>
            <a:noFill/>
          </a:ln>
        </p:spPr>
      </p:pic>
      <p:pic>
        <p:nvPicPr>
          <p:cNvPr id="252" name="Google Shape;252;p33"/>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2467500" y="3370475"/>
            <a:ext cx="2664900" cy="3498300"/>
          </a:xfrm>
          <a:prstGeom prst="rect">
            <a:avLst/>
          </a:prstGeom>
          <a:noFill/>
          <a:ln>
            <a:noFill/>
          </a:ln>
        </p:spPr>
      </p:pic>
      <p:pic>
        <p:nvPicPr>
          <p:cNvPr id="253" name="Google Shape;253;p33"/>
          <p:cNvPicPr preferRelativeResize="0"/>
          <p:nvPr/>
        </p:nvPicPr>
        <p:blipFill>
          <a:blip r:embed="rId10" cstate="email">
            <a:alphaModFix/>
            <a:extLst>
              <a:ext uri="{28A0092B-C50C-407E-A947-70E740481C1C}">
                <a14:useLocalDpi xmlns:a14="http://schemas.microsoft.com/office/drawing/2010/main"/>
              </a:ext>
            </a:extLst>
          </a:blip>
          <a:stretch>
            <a:fillRect/>
          </a:stretch>
        </p:blipFill>
        <p:spPr>
          <a:xfrm>
            <a:off x="4432350" y="698400"/>
            <a:ext cx="3125699" cy="2699976"/>
          </a:xfrm>
          <a:prstGeom prst="rect">
            <a:avLst/>
          </a:prstGeom>
          <a:noFill/>
          <a:ln>
            <a:noFill/>
          </a:ln>
        </p:spPr>
      </p:pic>
      <p:pic>
        <p:nvPicPr>
          <p:cNvPr id="254" name="Google Shape;254;p33"/>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33900" y="3398375"/>
            <a:ext cx="2770500" cy="3498300"/>
          </a:xfrm>
          <a:prstGeom prst="rect">
            <a:avLst/>
          </a:prstGeom>
          <a:noFill/>
          <a:ln>
            <a:noFill/>
          </a:ln>
        </p:spPr>
      </p:pic>
      <p:pic>
        <p:nvPicPr>
          <p:cNvPr id="255" name="Google Shape;255;p33"/>
          <p:cNvPicPr preferRelativeResize="0"/>
          <p:nvPr/>
        </p:nvPicPr>
        <p:blipFill rotWithShape="1">
          <a:blip r:embed="rId12" cstate="email">
            <a:alphaModFix/>
            <a:extLst>
              <a:ext uri="{28A0092B-C50C-407E-A947-70E740481C1C}">
                <a14:useLocalDpi xmlns:a14="http://schemas.microsoft.com/office/drawing/2010/main"/>
              </a:ext>
            </a:extLst>
          </a:blip>
          <a:srcRect/>
          <a:stretch/>
        </p:blipFill>
        <p:spPr>
          <a:xfrm>
            <a:off x="4743125" y="3398375"/>
            <a:ext cx="2664900" cy="34983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6"/>
          <p:cNvSpPr txBox="1">
            <a:spLocks noGrp="1"/>
          </p:cNvSpPr>
          <p:nvPr>
            <p:ph type="title"/>
          </p:nvPr>
        </p:nvSpPr>
        <p:spPr>
          <a:xfrm>
            <a:off x="291650" y="2045025"/>
            <a:ext cx="11669400" cy="4416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Calibri"/>
              <a:buNone/>
            </a:pPr>
            <a:r>
              <a:rPr lang="en-US" sz="4000"/>
              <a:t/>
            </a:r>
            <a:br>
              <a:rPr lang="en-US" sz="4000"/>
            </a:br>
            <a:r>
              <a:rPr lang="en-US" sz="2400">
                <a:latin typeface="Open Sans"/>
                <a:ea typeface="Open Sans"/>
                <a:cs typeface="Open Sans"/>
                <a:sym typeface="Open Sans"/>
              </a:rPr>
              <a:t>1. Understand intergenerational care.</a:t>
            </a:r>
            <a:endParaRPr sz="2400">
              <a:latin typeface="Open Sans"/>
              <a:ea typeface="Open Sans"/>
              <a:cs typeface="Open Sans"/>
              <a:sym typeface="Open Sans"/>
            </a:endParaRPr>
          </a:p>
          <a:p>
            <a:pPr marL="0" lvl="0" indent="0" algn="l" rtl="0">
              <a:lnSpc>
                <a:spcPct val="90000"/>
              </a:lnSpc>
              <a:spcBef>
                <a:spcPts val="0"/>
              </a:spcBef>
              <a:spcAft>
                <a:spcPts val="0"/>
              </a:spcAft>
              <a:buClr>
                <a:schemeClr val="dk1"/>
              </a:buClr>
              <a:buSzPts val="4000"/>
              <a:buFont typeface="Calibri"/>
              <a:buNone/>
            </a:pPr>
            <a:endParaRPr sz="2400">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en-US" sz="2400">
                <a:latin typeface="Open Sans"/>
                <a:ea typeface="Open Sans"/>
                <a:cs typeface="Open Sans"/>
                <a:sym typeface="Open Sans"/>
              </a:rPr>
              <a:t>2. Understand how an intergenerational center operates in Grand Rapids.</a:t>
            </a:r>
            <a:endParaRPr sz="2400">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endParaRPr sz="2400">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en-US" sz="2400">
                <a:latin typeface="Open Sans"/>
                <a:ea typeface="Open Sans"/>
                <a:cs typeface="Open Sans"/>
                <a:sym typeface="Open Sans"/>
              </a:rPr>
              <a:t>3. List some key lessons learned in creating this model of care.</a:t>
            </a:r>
            <a:endParaRPr sz="2400">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endParaRPr sz="2400">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endParaRPr sz="2400">
              <a:latin typeface="Oswald"/>
              <a:ea typeface="Oswald"/>
              <a:cs typeface="Oswald"/>
              <a:sym typeface="Oswald"/>
            </a:endParaRPr>
          </a:p>
          <a:p>
            <a:pPr marL="0" lvl="0" indent="0" algn="ctr" rtl="0">
              <a:lnSpc>
                <a:spcPct val="115000"/>
              </a:lnSpc>
              <a:spcBef>
                <a:spcPts val="0"/>
              </a:spcBef>
              <a:spcAft>
                <a:spcPts val="0"/>
              </a:spcAft>
              <a:buClr>
                <a:srgbClr val="000000"/>
              </a:buClr>
              <a:buSzPts val="1100"/>
              <a:buFont typeface="Arial"/>
              <a:buNone/>
            </a:pPr>
            <a:r>
              <a:rPr lang="en-US" sz="2400" b="0">
                <a:solidFill>
                  <a:srgbClr val="181818"/>
                </a:solidFill>
                <a:highlight>
                  <a:srgbClr val="FFFFFF"/>
                </a:highlight>
                <a:latin typeface="Oswald"/>
                <a:ea typeface="Oswald"/>
                <a:cs typeface="Oswald"/>
                <a:sym typeface="Oswald"/>
              </a:rPr>
              <a:t>“We often hear about stepping outside ourselves, but rarely about stepping outside our generation.” </a:t>
            </a:r>
            <a:endParaRPr sz="2400" b="0">
              <a:solidFill>
                <a:srgbClr val="181818"/>
              </a:solidFill>
              <a:highlight>
                <a:srgbClr val="FFFFFF"/>
              </a:highlight>
              <a:latin typeface="Oswald"/>
              <a:ea typeface="Oswald"/>
              <a:cs typeface="Oswald"/>
              <a:sym typeface="Oswald"/>
            </a:endParaRPr>
          </a:p>
          <a:p>
            <a:pPr marL="0" lvl="0" indent="0" algn="ctr" rtl="0">
              <a:lnSpc>
                <a:spcPct val="115000"/>
              </a:lnSpc>
              <a:spcBef>
                <a:spcPts val="0"/>
              </a:spcBef>
              <a:spcAft>
                <a:spcPts val="0"/>
              </a:spcAft>
              <a:buClr>
                <a:schemeClr val="dk1"/>
              </a:buClr>
              <a:buSzPts val="1100"/>
              <a:buFont typeface="Arial"/>
              <a:buNone/>
            </a:pPr>
            <a:r>
              <a:rPr lang="en-US" sz="2400" b="0">
                <a:solidFill>
                  <a:srgbClr val="181818"/>
                </a:solidFill>
                <a:highlight>
                  <a:srgbClr val="FFFFFF"/>
                </a:highlight>
                <a:latin typeface="Oswald"/>
                <a:ea typeface="Oswald"/>
                <a:cs typeface="Oswald"/>
                <a:sym typeface="Oswald"/>
              </a:rPr>
              <a:t>― </a:t>
            </a:r>
            <a:r>
              <a:rPr lang="en-US" sz="2400">
                <a:solidFill>
                  <a:srgbClr val="333333"/>
                </a:solidFill>
                <a:highlight>
                  <a:srgbClr val="FFFFFF"/>
                </a:highlight>
                <a:latin typeface="Oswald"/>
                <a:ea typeface="Oswald"/>
                <a:cs typeface="Oswald"/>
                <a:sym typeface="Oswald"/>
              </a:rPr>
              <a:t>Criss Jami, Killosophy</a:t>
            </a:r>
            <a:endParaRPr sz="2400">
              <a:latin typeface="Oswald"/>
              <a:ea typeface="Oswald"/>
              <a:cs typeface="Oswald"/>
              <a:sym typeface="Oswald"/>
            </a:endParaRPr>
          </a:p>
          <a:p>
            <a:pPr marL="0" lvl="0" indent="0" algn="l" rtl="0">
              <a:lnSpc>
                <a:spcPct val="90000"/>
              </a:lnSpc>
              <a:spcBef>
                <a:spcPts val="0"/>
              </a:spcBef>
              <a:spcAft>
                <a:spcPts val="0"/>
              </a:spcAft>
              <a:buClr>
                <a:schemeClr val="dk1"/>
              </a:buClr>
              <a:buSzPts val="4000"/>
              <a:buFont typeface="Calibri"/>
              <a:buNone/>
            </a:pPr>
            <a:endParaRPr sz="4000"/>
          </a:p>
          <a:p>
            <a:pPr marL="0" lvl="0" indent="0" algn="l" rtl="0">
              <a:lnSpc>
                <a:spcPct val="90000"/>
              </a:lnSpc>
              <a:spcBef>
                <a:spcPts val="0"/>
              </a:spcBef>
              <a:spcAft>
                <a:spcPts val="0"/>
              </a:spcAft>
              <a:buClr>
                <a:schemeClr val="dk1"/>
              </a:buClr>
              <a:buSzPts val="4000"/>
              <a:buFont typeface="Calibri"/>
              <a:buNone/>
            </a:pPr>
            <a:endParaRPr sz="4000"/>
          </a:p>
        </p:txBody>
      </p:sp>
      <p:sp>
        <p:nvSpPr>
          <p:cNvPr id="106" name="Google Shape;106;p16"/>
          <p:cNvSpPr txBox="1"/>
          <p:nvPr/>
        </p:nvSpPr>
        <p:spPr>
          <a:xfrm>
            <a:off x="291650" y="703700"/>
            <a:ext cx="4532700" cy="1238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4000"/>
              <a:buFont typeface="Calibri"/>
              <a:buNone/>
            </a:pPr>
            <a:r>
              <a:rPr lang="en-US" sz="4400" b="1">
                <a:solidFill>
                  <a:srgbClr val="40BAD2"/>
                </a:solidFill>
                <a:latin typeface="Open Sans"/>
                <a:ea typeface="Open Sans"/>
                <a:cs typeface="Open Sans"/>
                <a:sym typeface="Open Sans"/>
              </a:rPr>
              <a:t>Objectives</a:t>
            </a:r>
            <a:r>
              <a:rPr lang="en-US" sz="3600" b="1">
                <a:solidFill>
                  <a:srgbClr val="40BAD2"/>
                </a:solidFill>
                <a:latin typeface="Open Sans"/>
                <a:ea typeface="Open Sans"/>
                <a:cs typeface="Open Sans"/>
                <a:sym typeface="Open Sans"/>
              </a:rPr>
              <a:t> </a:t>
            </a:r>
            <a:endParaRPr sz="3600" b="1">
              <a:solidFill>
                <a:srgbClr val="40BAD2"/>
              </a:solidFill>
              <a:latin typeface="Open Sans"/>
              <a:ea typeface="Open Sans"/>
              <a:cs typeface="Open Sans"/>
              <a:sym typeface="Open Sans"/>
            </a:endParaRPr>
          </a:p>
        </p:txBody>
      </p:sp>
      <p:sp>
        <p:nvSpPr>
          <p:cNvPr id="107" name="Google Shape;107;p16"/>
          <p:cNvSpPr txBox="1"/>
          <p:nvPr/>
        </p:nvSpPr>
        <p:spPr>
          <a:xfrm>
            <a:off x="9855625" y="438675"/>
            <a:ext cx="1740000" cy="20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pic>
        <p:nvPicPr>
          <p:cNvPr id="108" name="Google Shape;108;p16"/>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0079110" y="703700"/>
            <a:ext cx="2112891" cy="11776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4"/>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4000">
                <a:solidFill>
                  <a:srgbClr val="40BAD2"/>
                </a:solidFill>
              </a:rPr>
              <a:t>References </a:t>
            </a:r>
            <a:endParaRPr sz="4000">
              <a:solidFill>
                <a:srgbClr val="40BAD2"/>
              </a:solidFill>
            </a:endParaRPr>
          </a:p>
        </p:txBody>
      </p:sp>
      <p:sp>
        <p:nvSpPr>
          <p:cNvPr id="261" name="Google Shape;261;p34"/>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200">
                <a:solidFill>
                  <a:srgbClr val="000000"/>
                </a:solidFill>
                <a:latin typeface="Open Sans"/>
                <a:ea typeface="Open Sans"/>
                <a:cs typeface="Open Sans"/>
                <a:sym typeface="Open Sans"/>
              </a:rPr>
              <a:t>Flash, C. (2015). The intergenerational learning center, providence mount St. Vincent, Seattle, Journal of Intergenerational Relationships, 13(4), </a:t>
            </a:r>
            <a:endParaRPr sz="1200">
              <a:solidFill>
                <a:srgbClr val="000000"/>
              </a:solidFill>
              <a:latin typeface="Open Sans"/>
              <a:ea typeface="Open Sans"/>
              <a:cs typeface="Open Sans"/>
              <a:sym typeface="Open Sans"/>
            </a:endParaRPr>
          </a:p>
          <a:p>
            <a:pPr marL="0" lvl="0" indent="457200" algn="l" rtl="0">
              <a:lnSpc>
                <a:spcPct val="115000"/>
              </a:lnSpc>
              <a:spcBef>
                <a:spcPts val="0"/>
              </a:spcBef>
              <a:spcAft>
                <a:spcPts val="0"/>
              </a:spcAft>
              <a:buNone/>
            </a:pPr>
            <a:r>
              <a:rPr lang="en-US" sz="1200">
                <a:solidFill>
                  <a:srgbClr val="000000"/>
                </a:solidFill>
                <a:latin typeface="Open Sans"/>
                <a:ea typeface="Open Sans"/>
                <a:cs typeface="Open Sans"/>
                <a:sym typeface="Open Sans"/>
              </a:rPr>
              <a:t>338. doi:10.1080/15350770.2015.1105095</a:t>
            </a:r>
            <a:endParaRPr sz="120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None/>
            </a:pPr>
            <a:r>
              <a:rPr lang="en-US" sz="1200">
                <a:solidFill>
                  <a:srgbClr val="000000"/>
                </a:solidFill>
                <a:latin typeface="Open Sans"/>
                <a:ea typeface="Open Sans"/>
                <a:cs typeface="Open Sans"/>
                <a:sym typeface="Open Sans"/>
              </a:rPr>
              <a:t> </a:t>
            </a:r>
            <a:endParaRPr sz="120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None/>
            </a:pPr>
            <a:r>
              <a:rPr lang="en-US" sz="1200">
                <a:solidFill>
                  <a:srgbClr val="000000"/>
                </a:solidFill>
                <a:latin typeface="Open Sans"/>
                <a:ea typeface="Open Sans"/>
                <a:cs typeface="Open Sans"/>
                <a:sym typeface="Open Sans"/>
              </a:rPr>
              <a:t> Murayama, Y., Ohba, H., Yasunaga, M., Nonak, K., Takeuchi, R., Nishi, M., . . . Fujiwara, Y. (2015). The effect of intergenerational programs on the </a:t>
            </a:r>
            <a:endParaRPr sz="1200">
              <a:solidFill>
                <a:srgbClr val="000000"/>
              </a:solidFill>
              <a:latin typeface="Open Sans"/>
              <a:ea typeface="Open Sans"/>
              <a:cs typeface="Open Sans"/>
              <a:sym typeface="Open Sans"/>
            </a:endParaRPr>
          </a:p>
          <a:p>
            <a:pPr marL="0" lvl="0" indent="457200" algn="l" rtl="0">
              <a:lnSpc>
                <a:spcPct val="115000"/>
              </a:lnSpc>
              <a:spcBef>
                <a:spcPts val="0"/>
              </a:spcBef>
              <a:spcAft>
                <a:spcPts val="0"/>
              </a:spcAft>
              <a:buNone/>
            </a:pPr>
            <a:r>
              <a:rPr lang="en-US" sz="1200">
                <a:solidFill>
                  <a:srgbClr val="000000"/>
                </a:solidFill>
                <a:latin typeface="Open Sans"/>
                <a:ea typeface="Open Sans"/>
                <a:cs typeface="Open Sans"/>
                <a:sym typeface="Open Sans"/>
              </a:rPr>
              <a:t>mental health of elderly adults,  Aging &amp; Mental Health, 19,306-314.</a:t>
            </a:r>
            <a:endParaRPr sz="1200">
              <a:solidFill>
                <a:srgbClr val="000000"/>
              </a:solidFill>
              <a:latin typeface="Open Sans"/>
              <a:ea typeface="Open Sans"/>
              <a:cs typeface="Open Sans"/>
              <a:sym typeface="Open Sans"/>
            </a:endParaRPr>
          </a:p>
          <a:p>
            <a:pPr marL="0" lvl="0" indent="457200" algn="l" rtl="0">
              <a:lnSpc>
                <a:spcPct val="115000"/>
              </a:lnSpc>
              <a:spcBef>
                <a:spcPts val="0"/>
              </a:spcBef>
              <a:spcAft>
                <a:spcPts val="0"/>
              </a:spcAft>
              <a:buNone/>
            </a:pPr>
            <a:r>
              <a:rPr lang="en-US" sz="1200">
                <a:solidFill>
                  <a:srgbClr val="000000"/>
                </a:solidFill>
                <a:latin typeface="Open Sans"/>
                <a:ea typeface="Open Sans"/>
                <a:cs typeface="Open Sans"/>
                <a:sym typeface="Open Sans"/>
              </a:rPr>
              <a:t>doi:10.1080/13607863.2014.933309</a:t>
            </a:r>
            <a:endParaRPr sz="120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None/>
            </a:pPr>
            <a:endParaRPr sz="120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None/>
            </a:pPr>
            <a:r>
              <a:rPr lang="en-US" sz="1200">
                <a:solidFill>
                  <a:srgbClr val="000000"/>
                </a:solidFill>
                <a:latin typeface="Open Sans"/>
                <a:ea typeface="Open Sans"/>
                <a:cs typeface="Open Sans"/>
                <a:sym typeface="Open Sans"/>
              </a:rPr>
              <a:t>Sakurai, R., Yasunaga, M., Murayama, Y., Ohba, H., Nonak, K., Suzuki. H., Sakuma, N., Nishi, M., Uchida, H., Shinkai, S., Rebok, G. W., &amp; Fujiwara, Y. </a:t>
            </a:r>
            <a:endParaRPr sz="1200">
              <a:solidFill>
                <a:srgbClr val="000000"/>
              </a:solidFill>
              <a:latin typeface="Open Sans"/>
              <a:ea typeface="Open Sans"/>
              <a:cs typeface="Open Sans"/>
              <a:sym typeface="Open Sans"/>
            </a:endParaRPr>
          </a:p>
          <a:p>
            <a:pPr marL="457200" lvl="0" indent="0" algn="l" rtl="0">
              <a:lnSpc>
                <a:spcPct val="115000"/>
              </a:lnSpc>
              <a:spcBef>
                <a:spcPts val="0"/>
              </a:spcBef>
              <a:spcAft>
                <a:spcPts val="0"/>
              </a:spcAft>
              <a:buNone/>
            </a:pPr>
            <a:r>
              <a:rPr lang="en-US" sz="1200">
                <a:solidFill>
                  <a:srgbClr val="000000"/>
                </a:solidFill>
                <a:latin typeface="Open Sans"/>
                <a:ea typeface="Open Sans"/>
                <a:cs typeface="Open Sans"/>
                <a:sym typeface="Open Sans"/>
              </a:rPr>
              <a:t>(2016). Long-term effects of an intergenerational program on functional capacity in older adults: results from a seven-year follow-up of the REPRINTS study, Archives of Gerontology &amp; Geriatrics, 64, 13-20.</a:t>
            </a:r>
            <a:endParaRPr sz="1200">
              <a:solidFill>
                <a:srgbClr val="000000"/>
              </a:solidFill>
              <a:latin typeface="Open Sans"/>
              <a:ea typeface="Open Sans"/>
              <a:cs typeface="Open Sans"/>
              <a:sym typeface="Open Sans"/>
            </a:endParaRPr>
          </a:p>
          <a:p>
            <a:pPr marL="0" lvl="0" indent="457200" algn="l" rtl="0">
              <a:lnSpc>
                <a:spcPct val="115000"/>
              </a:lnSpc>
              <a:spcBef>
                <a:spcPts val="0"/>
              </a:spcBef>
              <a:spcAft>
                <a:spcPts val="0"/>
              </a:spcAft>
              <a:buNone/>
            </a:pPr>
            <a:r>
              <a:rPr lang="en-US" sz="1200">
                <a:solidFill>
                  <a:srgbClr val="000000"/>
                </a:solidFill>
                <a:latin typeface="Open Sans"/>
                <a:ea typeface="Open Sans"/>
                <a:cs typeface="Open Sans"/>
                <a:sym typeface="Open Sans"/>
              </a:rPr>
              <a:t>doi:10.1016/j.archger.2015.12.005.</a:t>
            </a:r>
            <a:endParaRPr sz="120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None/>
            </a:pPr>
            <a:endParaRPr sz="120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None/>
            </a:pPr>
            <a:r>
              <a:rPr lang="en-US" sz="1200">
                <a:solidFill>
                  <a:srgbClr val="000000"/>
                </a:solidFill>
                <a:latin typeface="Open Sans"/>
                <a:ea typeface="Open Sans"/>
                <a:cs typeface="Open Sans"/>
                <a:sym typeface="Open Sans"/>
              </a:rPr>
              <a:t>Teater, B. (2016). Intergenerational programs to promote active aging: the experiences and perspectives of older adults, Act Adapt Aging, 40, </a:t>
            </a:r>
            <a:endParaRPr sz="1200">
              <a:solidFill>
                <a:srgbClr val="000000"/>
              </a:solidFill>
              <a:latin typeface="Open Sans"/>
              <a:ea typeface="Open Sans"/>
              <a:cs typeface="Open Sans"/>
              <a:sym typeface="Open Sans"/>
            </a:endParaRPr>
          </a:p>
          <a:p>
            <a:pPr marL="0" lvl="0" indent="457200" algn="l" rtl="0">
              <a:lnSpc>
                <a:spcPct val="115000"/>
              </a:lnSpc>
              <a:spcBef>
                <a:spcPts val="0"/>
              </a:spcBef>
              <a:spcAft>
                <a:spcPts val="0"/>
              </a:spcAft>
              <a:buNone/>
            </a:pPr>
            <a:r>
              <a:rPr lang="en-US" sz="1200">
                <a:solidFill>
                  <a:srgbClr val="000000"/>
                </a:solidFill>
                <a:latin typeface="Open Sans"/>
                <a:ea typeface="Open Sans"/>
                <a:cs typeface="Open Sans"/>
                <a:sym typeface="Open Sans"/>
              </a:rPr>
              <a:t>1-19. doi:10.1080/01924788.2016.1127041</a:t>
            </a:r>
            <a:endParaRPr sz="120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None/>
            </a:pPr>
            <a:r>
              <a:rPr lang="en-US" sz="1200">
                <a:solidFill>
                  <a:srgbClr val="000000"/>
                </a:solidFill>
                <a:latin typeface="Open Sans"/>
                <a:ea typeface="Open Sans"/>
                <a:cs typeface="Open Sans"/>
                <a:sym typeface="Open Sans"/>
              </a:rPr>
              <a:t> </a:t>
            </a:r>
            <a:endParaRPr sz="1200">
              <a:solidFill>
                <a:srgbClr val="000000"/>
              </a:solidFill>
              <a:latin typeface="Open Sans"/>
              <a:ea typeface="Open Sans"/>
              <a:cs typeface="Open Sans"/>
              <a:sym typeface="Open Sans"/>
            </a:endParaRPr>
          </a:p>
          <a:p>
            <a:pPr marL="0" lvl="0" indent="0" algn="l" rtl="0">
              <a:lnSpc>
                <a:spcPct val="100000"/>
              </a:lnSpc>
              <a:spcBef>
                <a:spcPts val="0"/>
              </a:spcBef>
              <a:spcAft>
                <a:spcPts val="2100"/>
              </a:spcAft>
              <a:buClr>
                <a:schemeClr val="dk1"/>
              </a:buClr>
              <a:buSzPts val="1100"/>
              <a:buFont typeface="Arial"/>
              <a:buNone/>
            </a:pPr>
            <a:endParaRPr sz="1200">
              <a:solidFill>
                <a:srgbClr val="333333"/>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7"/>
          <p:cNvSpPr txBox="1">
            <a:spLocks noGrp="1"/>
          </p:cNvSpPr>
          <p:nvPr>
            <p:ph type="title"/>
          </p:nvPr>
        </p:nvSpPr>
        <p:spPr>
          <a:xfrm>
            <a:off x="353000" y="17500"/>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sz="4000" b="1">
                <a:solidFill>
                  <a:srgbClr val="40BAD2"/>
                </a:solidFill>
              </a:rPr>
              <a:t>How we became </a:t>
            </a:r>
            <a:r>
              <a:rPr lang="en-US" sz="4000">
                <a:solidFill>
                  <a:srgbClr val="40BAD2"/>
                </a:solidFill>
              </a:rPr>
              <a:t>BIC</a:t>
            </a:r>
            <a:endParaRPr sz="4000" b="1">
              <a:solidFill>
                <a:srgbClr val="40BAD2"/>
              </a:solidFill>
            </a:endParaRPr>
          </a:p>
        </p:txBody>
      </p:sp>
      <p:sp>
        <p:nvSpPr>
          <p:cNvPr id="114" name="Google Shape;114;p17"/>
          <p:cNvSpPr txBox="1">
            <a:spLocks noGrp="1"/>
          </p:cNvSpPr>
          <p:nvPr>
            <p:ph type="body" idx="1"/>
          </p:nvPr>
        </p:nvSpPr>
        <p:spPr>
          <a:xfrm>
            <a:off x="353000" y="1406675"/>
            <a:ext cx="6378000" cy="5435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US" sz="3000" b="1" u="sng">
                <a:solidFill>
                  <a:srgbClr val="40BAD2"/>
                </a:solidFill>
              </a:rPr>
              <a:t>Sites Visited </a:t>
            </a:r>
            <a:endParaRPr sz="3000">
              <a:solidFill>
                <a:srgbClr val="40BAD2"/>
              </a:solidFill>
            </a:endParaRPr>
          </a:p>
          <a:p>
            <a:pPr marL="228600" lvl="0" indent="-203200" algn="l" rtl="0">
              <a:lnSpc>
                <a:spcPct val="100000"/>
              </a:lnSpc>
              <a:spcBef>
                <a:spcPts val="1000"/>
              </a:spcBef>
              <a:spcAft>
                <a:spcPts val="0"/>
              </a:spcAft>
              <a:buClr>
                <a:srgbClr val="40BAD2"/>
              </a:buClr>
              <a:buSzPts val="2400"/>
              <a:buChar char="●"/>
            </a:pPr>
            <a:r>
              <a:rPr lang="en-US" sz="2400" b="1">
                <a:solidFill>
                  <a:srgbClr val="000000"/>
                </a:solidFill>
              </a:rPr>
              <a:t>St. Anne’s </a:t>
            </a:r>
            <a:endParaRPr sz="2400" b="1">
              <a:solidFill>
                <a:srgbClr val="000000"/>
              </a:solidFill>
            </a:endParaRPr>
          </a:p>
          <a:p>
            <a:pPr marL="0" lvl="0" indent="0" algn="l" rtl="0">
              <a:lnSpc>
                <a:spcPct val="100000"/>
              </a:lnSpc>
              <a:spcBef>
                <a:spcPts val="0"/>
              </a:spcBef>
              <a:spcAft>
                <a:spcPts val="0"/>
              </a:spcAft>
              <a:buClr>
                <a:srgbClr val="000000"/>
              </a:buClr>
              <a:buSzPts val="1100"/>
              <a:buFont typeface="Arial"/>
              <a:buNone/>
            </a:pPr>
            <a:r>
              <a:rPr lang="en-US" sz="1400">
                <a:solidFill>
                  <a:srgbClr val="000000"/>
                </a:solidFill>
                <a:latin typeface="Arial"/>
                <a:ea typeface="Arial"/>
                <a:cs typeface="Arial"/>
                <a:sym typeface="Arial"/>
              </a:rPr>
              <a:t>Address: 2801 E. Morgan Ave. Milwaukee, WI 53207			</a:t>
            </a:r>
            <a:endParaRPr sz="1400">
              <a:solidFill>
                <a:srgbClr val="000000"/>
              </a:solidFill>
              <a:latin typeface="Arial"/>
              <a:ea typeface="Arial"/>
              <a:cs typeface="Arial"/>
              <a:sym typeface="Arial"/>
            </a:endParaRPr>
          </a:p>
          <a:p>
            <a:pPr marL="228600" lvl="0" indent="0" algn="l" rtl="0">
              <a:lnSpc>
                <a:spcPct val="100000"/>
              </a:lnSpc>
              <a:spcBef>
                <a:spcPts val="0"/>
              </a:spcBef>
              <a:spcAft>
                <a:spcPts val="0"/>
              </a:spcAft>
              <a:buNone/>
            </a:pPr>
            <a:r>
              <a:rPr lang="en-US" sz="1400">
                <a:solidFill>
                  <a:srgbClr val="000000"/>
                </a:solidFill>
                <a:latin typeface="Arial"/>
                <a:ea typeface="Arial"/>
                <a:cs typeface="Arial"/>
                <a:sym typeface="Arial"/>
              </a:rPr>
              <a:t>Phone: (414) 977-5000</a:t>
            </a:r>
            <a:endParaRPr sz="1400">
              <a:solidFill>
                <a:srgbClr val="000000"/>
              </a:solidFill>
            </a:endParaRPr>
          </a:p>
          <a:p>
            <a:pPr marL="228600" lvl="0" indent="-203200" algn="l" rtl="0">
              <a:lnSpc>
                <a:spcPct val="100000"/>
              </a:lnSpc>
              <a:spcBef>
                <a:spcPts val="1000"/>
              </a:spcBef>
              <a:spcAft>
                <a:spcPts val="0"/>
              </a:spcAft>
              <a:buClr>
                <a:srgbClr val="40BAD2"/>
              </a:buClr>
              <a:buSzPts val="2400"/>
              <a:buFont typeface="Calibri"/>
              <a:buChar char="●"/>
            </a:pPr>
            <a:r>
              <a:rPr lang="en-US" sz="2400" b="1">
                <a:solidFill>
                  <a:srgbClr val="000000"/>
                </a:solidFill>
                <a:highlight>
                  <a:srgbClr val="FFFFFF"/>
                </a:highlight>
              </a:rPr>
              <a:t>Champion Intergenerational Center</a:t>
            </a:r>
            <a:endParaRPr sz="2400" b="1">
              <a:solidFill>
                <a:srgbClr val="000000"/>
              </a:solidFill>
              <a:highlight>
                <a:srgbClr val="FFFFFF"/>
              </a:highlight>
            </a:endParaRPr>
          </a:p>
          <a:p>
            <a:pPr marL="0" marR="139700" lvl="0" indent="0" algn="l" rtl="0">
              <a:lnSpc>
                <a:spcPct val="100000"/>
              </a:lnSpc>
              <a:spcBef>
                <a:spcPts val="0"/>
              </a:spcBef>
              <a:spcAft>
                <a:spcPts val="0"/>
              </a:spcAft>
              <a:buClr>
                <a:srgbClr val="000000"/>
              </a:buClr>
              <a:buSzPts val="1100"/>
              <a:buFont typeface="Arial"/>
              <a:buNone/>
            </a:pPr>
            <a:r>
              <a:rPr lang="en-US" sz="1400">
                <a:solidFill>
                  <a:srgbClr val="000000"/>
                </a:solidFill>
                <a:latin typeface="Roboto"/>
                <a:ea typeface="Roboto"/>
                <a:cs typeface="Roboto"/>
                <a:sym typeface="Roboto"/>
              </a:rPr>
              <a:t>Address: 240 N Champion Ave, Columbus, OH 43203</a:t>
            </a:r>
            <a:endParaRPr sz="1400">
              <a:solidFill>
                <a:srgbClr val="000000"/>
              </a:solidFill>
              <a:latin typeface="Roboto"/>
              <a:ea typeface="Roboto"/>
              <a:cs typeface="Roboto"/>
              <a:sym typeface="Roboto"/>
            </a:endParaRPr>
          </a:p>
          <a:p>
            <a:pPr marL="139700" marR="139700" lvl="0" indent="0" algn="l" rtl="0">
              <a:lnSpc>
                <a:spcPct val="100000"/>
              </a:lnSpc>
              <a:spcBef>
                <a:spcPts val="0"/>
              </a:spcBef>
              <a:spcAft>
                <a:spcPts val="0"/>
              </a:spcAft>
              <a:buNone/>
            </a:pPr>
            <a:r>
              <a:rPr lang="en-US" sz="1400">
                <a:solidFill>
                  <a:srgbClr val="000000"/>
                </a:solidFill>
                <a:latin typeface="Roboto"/>
                <a:ea typeface="Roboto"/>
                <a:cs typeface="Roboto"/>
                <a:sym typeface="Roboto"/>
              </a:rPr>
              <a:t>Phone: (614) 253-1185</a:t>
            </a:r>
            <a:endParaRPr sz="1400">
              <a:solidFill>
                <a:srgbClr val="000000"/>
              </a:solidFill>
              <a:latin typeface="Roboto"/>
              <a:ea typeface="Roboto"/>
              <a:cs typeface="Roboto"/>
              <a:sym typeface="Roboto"/>
            </a:endParaRPr>
          </a:p>
          <a:p>
            <a:pPr marL="228600" lvl="0" indent="-203200" algn="l" rtl="0">
              <a:lnSpc>
                <a:spcPct val="100000"/>
              </a:lnSpc>
              <a:spcBef>
                <a:spcPts val="1000"/>
              </a:spcBef>
              <a:spcAft>
                <a:spcPts val="0"/>
              </a:spcAft>
              <a:buClr>
                <a:srgbClr val="40BAD2"/>
              </a:buClr>
              <a:buSzPts val="2400"/>
              <a:buFont typeface="Calibri"/>
              <a:buChar char="●"/>
            </a:pPr>
            <a:r>
              <a:rPr lang="en-US" sz="2400" b="1">
                <a:solidFill>
                  <a:srgbClr val="000000"/>
                </a:solidFill>
              </a:rPr>
              <a:t>Generations Together</a:t>
            </a:r>
            <a:endParaRPr sz="2400" b="1">
              <a:solidFill>
                <a:srgbClr val="000000"/>
              </a:solidFill>
            </a:endParaRPr>
          </a:p>
          <a:p>
            <a:pPr marL="0" marR="0" lvl="0" indent="0" algn="l" rtl="0">
              <a:lnSpc>
                <a:spcPct val="100000"/>
              </a:lnSpc>
              <a:spcBef>
                <a:spcPts val="0"/>
              </a:spcBef>
              <a:spcAft>
                <a:spcPts val="0"/>
              </a:spcAft>
              <a:buNone/>
            </a:pPr>
            <a:r>
              <a:rPr lang="en-US" sz="1400">
                <a:solidFill>
                  <a:srgbClr val="000000"/>
                </a:solidFill>
                <a:latin typeface="Arial"/>
                <a:ea typeface="Arial"/>
                <a:cs typeface="Arial"/>
                <a:sym typeface="Arial"/>
              </a:rPr>
              <a:t>Address: 4214 NE Hazelfern Pl, Portland, OR 97213</a:t>
            </a:r>
            <a:endParaRPr sz="1400">
              <a:solidFill>
                <a:srgbClr val="000000"/>
              </a:solidFill>
              <a:latin typeface="Arial"/>
              <a:ea typeface="Arial"/>
              <a:cs typeface="Arial"/>
              <a:sym typeface="Arial"/>
            </a:endParaRPr>
          </a:p>
          <a:p>
            <a:pPr marL="0" marR="139700" lvl="0" indent="0" algn="l" rtl="0">
              <a:lnSpc>
                <a:spcPct val="100000"/>
              </a:lnSpc>
              <a:spcBef>
                <a:spcPts val="500"/>
              </a:spcBef>
              <a:spcAft>
                <a:spcPts val="0"/>
              </a:spcAft>
              <a:buClr>
                <a:srgbClr val="000000"/>
              </a:buClr>
              <a:buSzPts val="1100"/>
              <a:buFont typeface="Arial"/>
              <a:buNone/>
            </a:pPr>
            <a:r>
              <a:rPr lang="en-US" sz="1400">
                <a:solidFill>
                  <a:srgbClr val="000000"/>
                </a:solidFill>
                <a:latin typeface="Arial"/>
                <a:ea typeface="Arial"/>
                <a:cs typeface="Arial"/>
                <a:sym typeface="Arial"/>
              </a:rPr>
              <a:t>     Phone: (503) 652-7344</a:t>
            </a:r>
            <a:endParaRPr sz="1400">
              <a:solidFill>
                <a:srgbClr val="000000"/>
              </a:solidFill>
              <a:latin typeface="Arial"/>
              <a:ea typeface="Arial"/>
              <a:cs typeface="Arial"/>
              <a:sym typeface="Arial"/>
            </a:endParaRPr>
          </a:p>
          <a:p>
            <a:pPr marL="228600" marR="139700" lvl="0" indent="-266700" algn="l" rtl="0">
              <a:lnSpc>
                <a:spcPct val="100000"/>
              </a:lnSpc>
              <a:spcBef>
                <a:spcPts val="500"/>
              </a:spcBef>
              <a:spcAft>
                <a:spcPts val="0"/>
              </a:spcAft>
              <a:buClr>
                <a:srgbClr val="40BAD2"/>
              </a:buClr>
              <a:buSzPts val="2400"/>
              <a:buChar char="●"/>
            </a:pPr>
            <a:r>
              <a:rPr lang="en-US" sz="2400" b="1">
                <a:solidFill>
                  <a:srgbClr val="000000"/>
                </a:solidFill>
              </a:rPr>
              <a:t>Generations Crossing</a:t>
            </a:r>
            <a:r>
              <a:rPr lang="en-US">
                <a:solidFill>
                  <a:srgbClr val="000000"/>
                </a:solidFill>
              </a:rPr>
              <a:t> </a:t>
            </a:r>
            <a:endParaRPr>
              <a:solidFill>
                <a:srgbClr val="000000"/>
              </a:solidFill>
            </a:endParaRPr>
          </a:p>
          <a:p>
            <a:pPr marL="139700" marR="139700" lvl="0" indent="0" algn="l" rtl="0">
              <a:lnSpc>
                <a:spcPct val="124000"/>
              </a:lnSpc>
              <a:spcBef>
                <a:spcPts val="2100"/>
              </a:spcBef>
              <a:spcAft>
                <a:spcPts val="0"/>
              </a:spcAft>
              <a:buNone/>
            </a:pPr>
            <a:endParaRPr sz="1100">
              <a:solidFill>
                <a:srgbClr val="000000"/>
              </a:solidFill>
              <a:latin typeface="Arial"/>
              <a:ea typeface="Arial"/>
              <a:cs typeface="Arial"/>
              <a:sym typeface="Arial"/>
            </a:endParaRPr>
          </a:p>
          <a:p>
            <a:pPr marL="139700" marR="139700" lvl="0" indent="0" algn="l" rtl="0">
              <a:lnSpc>
                <a:spcPct val="124000"/>
              </a:lnSpc>
              <a:spcBef>
                <a:spcPts val="2100"/>
              </a:spcBef>
              <a:spcAft>
                <a:spcPts val="0"/>
              </a:spcAft>
              <a:buNone/>
            </a:pPr>
            <a:endParaRPr/>
          </a:p>
          <a:p>
            <a:pPr marL="228600" lvl="0" indent="-50800" algn="l" rtl="0">
              <a:lnSpc>
                <a:spcPct val="90000"/>
              </a:lnSpc>
              <a:spcBef>
                <a:spcPts val="2100"/>
              </a:spcBef>
              <a:spcAft>
                <a:spcPts val="2100"/>
              </a:spcAft>
              <a:buClr>
                <a:schemeClr val="dk1"/>
              </a:buClr>
              <a:buSzPts val="2800"/>
              <a:buNone/>
            </a:pPr>
            <a:endParaRPr/>
          </a:p>
        </p:txBody>
      </p:sp>
      <p:sp>
        <p:nvSpPr>
          <p:cNvPr id="115" name="Google Shape;115;p17"/>
          <p:cNvSpPr txBox="1"/>
          <p:nvPr/>
        </p:nvSpPr>
        <p:spPr>
          <a:xfrm>
            <a:off x="353000" y="5154600"/>
            <a:ext cx="5195400" cy="862800"/>
          </a:xfrm>
          <a:prstGeom prst="rect">
            <a:avLst/>
          </a:prstGeom>
          <a:noFill/>
          <a:ln>
            <a:noFill/>
          </a:ln>
        </p:spPr>
        <p:txBody>
          <a:bodyPr spcFirstLastPara="1" wrap="square" lIns="91425" tIns="91425" rIns="91425" bIns="91425" anchor="ctr" anchorCtr="0">
            <a:noAutofit/>
          </a:bodyPr>
          <a:lstStyle/>
          <a:p>
            <a:pPr marL="0" marR="139700" lvl="0" indent="0" algn="l" rtl="0">
              <a:lnSpc>
                <a:spcPct val="124000"/>
              </a:lnSpc>
              <a:spcBef>
                <a:spcPts val="0"/>
              </a:spcBef>
              <a:spcAft>
                <a:spcPts val="0"/>
              </a:spcAft>
              <a:buNone/>
            </a:pPr>
            <a:r>
              <a:rPr lang="en-US"/>
              <a:t>Address: 3765 Taylor Spring Ln, Harrisonburg, VA 22801</a:t>
            </a:r>
            <a:endParaRPr/>
          </a:p>
          <a:p>
            <a:pPr marL="139700" marR="139700" lvl="0" indent="0" algn="l" rtl="0">
              <a:lnSpc>
                <a:spcPct val="124000"/>
              </a:lnSpc>
              <a:spcBef>
                <a:spcPts val="0"/>
              </a:spcBef>
              <a:spcAft>
                <a:spcPts val="0"/>
              </a:spcAft>
              <a:buNone/>
            </a:pPr>
            <a:r>
              <a:rPr lang="en-US"/>
              <a:t>Phone: (540) 434-4901</a:t>
            </a:r>
            <a:endParaRPr/>
          </a:p>
          <a:p>
            <a:pPr marL="139700" marR="139700" lvl="0" indent="0" algn="l" rtl="0">
              <a:lnSpc>
                <a:spcPct val="124000"/>
              </a:lnSpc>
              <a:spcBef>
                <a:spcPts val="0"/>
              </a:spcBef>
              <a:spcAft>
                <a:spcPts val="0"/>
              </a:spcAft>
              <a:buNone/>
            </a:pPr>
            <a:endParaRPr sz="1100" u="sng">
              <a:solidFill>
                <a:srgbClr val="1A0DAB"/>
              </a:solidFill>
              <a:hlinkClick r:id="rId3"/>
            </a:endParaRPr>
          </a:p>
        </p:txBody>
      </p:sp>
      <p:pic>
        <p:nvPicPr>
          <p:cNvPr id="116" name="Google Shape;116;p17"/>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10300417" y="153187"/>
            <a:ext cx="1891583" cy="1054325"/>
          </a:xfrm>
          <a:prstGeom prst="rect">
            <a:avLst/>
          </a:prstGeom>
          <a:noFill/>
          <a:ln>
            <a:noFill/>
          </a:ln>
        </p:spPr>
      </p:pic>
      <p:pic>
        <p:nvPicPr>
          <p:cNvPr id="117" name="Google Shape;117;p17"/>
          <p:cNvPicPr preferRelativeResize="0"/>
          <p:nvPr/>
        </p:nvPicPr>
        <p:blipFill>
          <a:blip r:embed="rId5">
            <a:alphaModFix/>
          </a:blip>
          <a:stretch>
            <a:fillRect/>
          </a:stretch>
        </p:blipFill>
        <p:spPr>
          <a:xfrm rot="723451">
            <a:off x="6190435" y="3494682"/>
            <a:ext cx="2974530" cy="2974560"/>
          </a:xfrm>
          <a:prstGeom prst="rect">
            <a:avLst/>
          </a:prstGeom>
          <a:noFill/>
          <a:ln w="28575" cap="flat" cmpd="sng">
            <a:solidFill>
              <a:schemeClr val="dk2"/>
            </a:solidFill>
            <a:prstDash val="solid"/>
            <a:round/>
            <a:headEnd type="none" w="sm" len="sm"/>
            <a:tailEnd type="none" w="sm" len="sm"/>
          </a:ln>
        </p:spPr>
      </p:pic>
      <p:pic>
        <p:nvPicPr>
          <p:cNvPr id="118" name="Google Shape;118;p17"/>
          <p:cNvPicPr preferRelativeResize="0"/>
          <p:nvPr/>
        </p:nvPicPr>
        <p:blipFill>
          <a:blip r:embed="rId6">
            <a:alphaModFix/>
          </a:blip>
          <a:stretch>
            <a:fillRect/>
          </a:stretch>
        </p:blipFill>
        <p:spPr>
          <a:xfrm rot="176897">
            <a:off x="9504954" y="2613378"/>
            <a:ext cx="2479118" cy="2479097"/>
          </a:xfrm>
          <a:prstGeom prst="rect">
            <a:avLst/>
          </a:prstGeom>
          <a:noFill/>
          <a:ln w="28575" cap="flat" cmpd="sng">
            <a:solidFill>
              <a:schemeClr val="dk2"/>
            </a:solidFill>
            <a:prstDash val="solid"/>
            <a:round/>
            <a:headEnd type="none" w="sm" len="sm"/>
            <a:tailEnd type="none" w="sm" len="sm"/>
          </a:ln>
        </p:spPr>
      </p:pic>
      <p:pic>
        <p:nvPicPr>
          <p:cNvPr id="119" name="Google Shape;119;p17"/>
          <p:cNvPicPr preferRelativeResize="0"/>
          <p:nvPr/>
        </p:nvPicPr>
        <p:blipFill>
          <a:blip r:embed="rId7">
            <a:alphaModFix/>
          </a:blip>
          <a:stretch>
            <a:fillRect/>
          </a:stretch>
        </p:blipFill>
        <p:spPr>
          <a:xfrm rot="-482362">
            <a:off x="6871025" y="1281125"/>
            <a:ext cx="2526400" cy="2180025"/>
          </a:xfrm>
          <a:prstGeom prst="rect">
            <a:avLst/>
          </a:prstGeom>
          <a:noFill/>
          <a:ln w="28575" cap="flat" cmpd="sng">
            <a:solidFill>
              <a:schemeClr val="dk2"/>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8"/>
          <p:cNvSpPr txBox="1">
            <a:spLocks noGrp="1"/>
          </p:cNvSpPr>
          <p:nvPr>
            <p:ph type="title"/>
          </p:nvPr>
        </p:nvSpPr>
        <p:spPr>
          <a:xfrm>
            <a:off x="99125" y="10"/>
            <a:ext cx="10113600" cy="1054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600"/>
              <a:buFont typeface="Calibri"/>
              <a:buNone/>
            </a:pPr>
            <a:r>
              <a:rPr lang="en-US" sz="4000" b="1">
                <a:solidFill>
                  <a:srgbClr val="40BAD2"/>
                </a:solidFill>
                <a:latin typeface="Open Sans"/>
                <a:ea typeface="Open Sans"/>
                <a:cs typeface="Open Sans"/>
                <a:sym typeface="Open Sans"/>
              </a:rPr>
              <a:t>Bethlehem Intergenerational Center</a:t>
            </a:r>
            <a:r>
              <a:rPr lang="en-US" sz="4000" b="1">
                <a:latin typeface="Open Sans"/>
                <a:ea typeface="Open Sans"/>
                <a:cs typeface="Open Sans"/>
                <a:sym typeface="Open Sans"/>
              </a:rPr>
              <a:t>  </a:t>
            </a:r>
            <a:endParaRPr sz="4000" b="1">
              <a:latin typeface="Open Sans"/>
              <a:ea typeface="Open Sans"/>
              <a:cs typeface="Open Sans"/>
              <a:sym typeface="Open Sans"/>
            </a:endParaRPr>
          </a:p>
        </p:txBody>
      </p:sp>
      <p:sp>
        <p:nvSpPr>
          <p:cNvPr id="125" name="Google Shape;125;p18"/>
          <p:cNvSpPr txBox="1">
            <a:spLocks noGrp="1"/>
          </p:cNvSpPr>
          <p:nvPr>
            <p:ph type="body" idx="1"/>
          </p:nvPr>
        </p:nvSpPr>
        <p:spPr>
          <a:xfrm>
            <a:off x="177350" y="916125"/>
            <a:ext cx="7886100" cy="5803800"/>
          </a:xfrm>
          <a:prstGeom prst="rect">
            <a:avLst/>
          </a:prstGeom>
          <a:noFill/>
          <a:ln>
            <a:noFill/>
          </a:ln>
        </p:spPr>
        <p:txBody>
          <a:bodyPr spcFirstLastPara="1" wrap="square" lIns="91425" tIns="45700" rIns="91425" bIns="45700" anchor="t" anchorCtr="0">
            <a:noAutofit/>
          </a:bodyPr>
          <a:lstStyle/>
          <a:p>
            <a:pPr marL="228600" lvl="0" indent="-165100" algn="l" rtl="0">
              <a:lnSpc>
                <a:spcPct val="90000"/>
              </a:lnSpc>
              <a:spcBef>
                <a:spcPts val="0"/>
              </a:spcBef>
              <a:spcAft>
                <a:spcPts val="0"/>
              </a:spcAft>
              <a:buClr>
                <a:srgbClr val="40BAD2"/>
              </a:buClr>
              <a:buSzPts val="1800"/>
              <a:buFont typeface="Open Sans"/>
              <a:buChar char="●"/>
            </a:pPr>
            <a:r>
              <a:rPr lang="en-US" sz="1800">
                <a:solidFill>
                  <a:srgbClr val="000000"/>
                </a:solidFill>
                <a:latin typeface="Open Sans"/>
                <a:ea typeface="Open Sans"/>
                <a:cs typeface="Open Sans"/>
                <a:sym typeface="Open Sans"/>
              </a:rPr>
              <a:t>Wing dedicated to the care and education of young children ages 6 weeks-5 years, with school age programming during the summer- Licensed by the State of Michigan and NAEYC Accredited</a:t>
            </a:r>
            <a:endParaRPr sz="1800">
              <a:solidFill>
                <a:srgbClr val="000000"/>
              </a:solidFill>
              <a:latin typeface="Open Sans"/>
              <a:ea typeface="Open Sans"/>
              <a:cs typeface="Open Sans"/>
              <a:sym typeface="Open Sans"/>
            </a:endParaRPr>
          </a:p>
          <a:p>
            <a:pPr marL="228600" lvl="0" indent="-165100" algn="l" rtl="0">
              <a:lnSpc>
                <a:spcPct val="90000"/>
              </a:lnSpc>
              <a:spcBef>
                <a:spcPts val="1000"/>
              </a:spcBef>
              <a:spcAft>
                <a:spcPts val="0"/>
              </a:spcAft>
              <a:buClr>
                <a:srgbClr val="40BAD2"/>
              </a:buClr>
              <a:buSzPts val="1800"/>
              <a:buFont typeface="Open Sans"/>
              <a:buChar char="●"/>
            </a:pPr>
            <a:r>
              <a:rPr lang="en-US" sz="1800">
                <a:solidFill>
                  <a:srgbClr val="000000"/>
                </a:solidFill>
                <a:latin typeface="Open Sans"/>
                <a:ea typeface="Open Sans"/>
                <a:cs typeface="Open Sans"/>
                <a:sym typeface="Open Sans"/>
              </a:rPr>
              <a:t>Wing dedicated to the care and enrichment of persons 60 and older</a:t>
            </a:r>
            <a:endParaRPr sz="1800">
              <a:solidFill>
                <a:srgbClr val="000000"/>
              </a:solidFill>
              <a:latin typeface="Open Sans"/>
              <a:ea typeface="Open Sans"/>
              <a:cs typeface="Open Sans"/>
              <a:sym typeface="Open Sans"/>
            </a:endParaRPr>
          </a:p>
          <a:p>
            <a:pPr marL="228600" lvl="0" indent="-165100" algn="l" rtl="0">
              <a:lnSpc>
                <a:spcPct val="90000"/>
              </a:lnSpc>
              <a:spcBef>
                <a:spcPts val="1000"/>
              </a:spcBef>
              <a:spcAft>
                <a:spcPts val="0"/>
              </a:spcAft>
              <a:buClr>
                <a:srgbClr val="40BAD2"/>
              </a:buClr>
              <a:buSzPts val="1800"/>
              <a:buFont typeface="Open Sans"/>
              <a:buChar char="●"/>
            </a:pPr>
            <a:r>
              <a:rPr lang="en-US" sz="1800">
                <a:solidFill>
                  <a:srgbClr val="000000"/>
                </a:solidFill>
                <a:latin typeface="Open Sans"/>
                <a:ea typeface="Open Sans"/>
                <a:cs typeface="Open Sans"/>
                <a:sym typeface="Open Sans"/>
              </a:rPr>
              <a:t>Program encourages children and older adults to be together at various times during the day</a:t>
            </a:r>
            <a:endParaRPr sz="1800">
              <a:solidFill>
                <a:srgbClr val="000000"/>
              </a:solidFill>
              <a:latin typeface="Open Sans"/>
              <a:ea typeface="Open Sans"/>
              <a:cs typeface="Open Sans"/>
              <a:sym typeface="Open Sans"/>
            </a:endParaRPr>
          </a:p>
          <a:p>
            <a:pPr marL="228600" lvl="0" indent="-165100" algn="l" rtl="0">
              <a:lnSpc>
                <a:spcPct val="90000"/>
              </a:lnSpc>
              <a:spcBef>
                <a:spcPts val="1000"/>
              </a:spcBef>
              <a:spcAft>
                <a:spcPts val="0"/>
              </a:spcAft>
              <a:buClr>
                <a:srgbClr val="40BAD2"/>
              </a:buClr>
              <a:buSzPts val="1800"/>
              <a:buChar char="●"/>
            </a:pPr>
            <a:r>
              <a:rPr lang="en-US" sz="1800">
                <a:solidFill>
                  <a:srgbClr val="000000"/>
                </a:solidFill>
                <a:latin typeface="Open Sans"/>
                <a:ea typeface="Open Sans"/>
                <a:cs typeface="Open Sans"/>
                <a:sym typeface="Open Sans"/>
              </a:rPr>
              <a:t>Provides daily and frequent structured and </a:t>
            </a:r>
            <a:r>
              <a:rPr lang="en-US" sz="1800" b="1">
                <a:solidFill>
                  <a:srgbClr val="000000"/>
                </a:solidFill>
                <a:latin typeface="Open Sans"/>
                <a:ea typeface="Open Sans"/>
                <a:cs typeface="Open Sans"/>
                <a:sym typeface="Open Sans"/>
              </a:rPr>
              <a:t>organic interactions  </a:t>
            </a:r>
            <a:endParaRPr sz="1800" b="1">
              <a:solidFill>
                <a:srgbClr val="000000"/>
              </a:solidFill>
              <a:latin typeface="Open Sans"/>
              <a:ea typeface="Open Sans"/>
              <a:cs typeface="Open Sans"/>
              <a:sym typeface="Open Sans"/>
            </a:endParaRPr>
          </a:p>
          <a:p>
            <a:pPr marL="228600" lvl="0" indent="-165100" algn="l" rtl="0">
              <a:lnSpc>
                <a:spcPct val="90000"/>
              </a:lnSpc>
              <a:spcBef>
                <a:spcPts val="2100"/>
              </a:spcBef>
              <a:spcAft>
                <a:spcPts val="0"/>
              </a:spcAft>
              <a:buClr>
                <a:srgbClr val="40BAD2"/>
              </a:buClr>
              <a:buSzPts val="1800"/>
              <a:buFont typeface="Open Sans"/>
              <a:buChar char="●"/>
            </a:pPr>
            <a:r>
              <a:rPr lang="en-US" sz="1800">
                <a:solidFill>
                  <a:srgbClr val="000000"/>
                </a:solidFill>
                <a:latin typeface="Open Sans"/>
                <a:ea typeface="Open Sans"/>
                <a:cs typeface="Open Sans"/>
                <a:sym typeface="Open Sans"/>
              </a:rPr>
              <a:t>Centerwide accessibility for mobility equipment </a:t>
            </a:r>
            <a:endParaRPr sz="1800">
              <a:solidFill>
                <a:srgbClr val="000000"/>
              </a:solidFill>
              <a:latin typeface="Open Sans"/>
              <a:ea typeface="Open Sans"/>
              <a:cs typeface="Open Sans"/>
              <a:sym typeface="Open Sans"/>
            </a:endParaRPr>
          </a:p>
          <a:p>
            <a:pPr marL="228600" lvl="0" indent="-165100" algn="l" rtl="0">
              <a:lnSpc>
                <a:spcPct val="90000"/>
              </a:lnSpc>
              <a:spcBef>
                <a:spcPts val="2100"/>
              </a:spcBef>
              <a:spcAft>
                <a:spcPts val="0"/>
              </a:spcAft>
              <a:buClr>
                <a:srgbClr val="40BAD2"/>
              </a:buClr>
              <a:buSzPts val="1800"/>
              <a:buFont typeface="Open Sans"/>
              <a:buChar char="●"/>
            </a:pPr>
            <a:r>
              <a:rPr lang="en-US" sz="1800">
                <a:solidFill>
                  <a:srgbClr val="000000"/>
                </a:solidFill>
                <a:latin typeface="Open Sans"/>
                <a:ea typeface="Open Sans"/>
                <a:cs typeface="Open Sans"/>
                <a:sym typeface="Open Sans"/>
              </a:rPr>
              <a:t>A program that meets the individual need of every person we serve to the best of our ability </a:t>
            </a:r>
            <a:endParaRPr sz="1800">
              <a:solidFill>
                <a:srgbClr val="000000"/>
              </a:solidFill>
              <a:latin typeface="Open Sans"/>
              <a:ea typeface="Open Sans"/>
              <a:cs typeface="Open Sans"/>
              <a:sym typeface="Open Sans"/>
            </a:endParaRPr>
          </a:p>
          <a:p>
            <a:pPr marL="228600" lvl="0" indent="-165100" algn="l" rtl="0">
              <a:lnSpc>
                <a:spcPct val="90000"/>
              </a:lnSpc>
              <a:spcBef>
                <a:spcPts val="2100"/>
              </a:spcBef>
              <a:spcAft>
                <a:spcPts val="0"/>
              </a:spcAft>
              <a:buClr>
                <a:srgbClr val="40BAD2"/>
              </a:buClr>
              <a:buSzPts val="1800"/>
              <a:buChar char="●"/>
            </a:pPr>
            <a:r>
              <a:rPr lang="en-US" sz="1800">
                <a:solidFill>
                  <a:srgbClr val="000000"/>
                </a:solidFill>
                <a:latin typeface="Open Sans"/>
                <a:ea typeface="Open Sans"/>
                <a:cs typeface="Open Sans"/>
                <a:sym typeface="Open Sans"/>
              </a:rPr>
              <a:t>Participation and </a:t>
            </a:r>
            <a:r>
              <a:rPr lang="en-US" sz="1800" b="1">
                <a:solidFill>
                  <a:srgbClr val="000000"/>
                </a:solidFill>
                <a:latin typeface="Open Sans"/>
                <a:ea typeface="Open Sans"/>
                <a:cs typeface="Open Sans"/>
                <a:sym typeface="Open Sans"/>
              </a:rPr>
              <a:t>Relationship</a:t>
            </a:r>
            <a:r>
              <a:rPr lang="en-US" sz="1800">
                <a:solidFill>
                  <a:srgbClr val="000000"/>
                </a:solidFill>
                <a:latin typeface="Open Sans"/>
                <a:ea typeface="Open Sans"/>
                <a:cs typeface="Open Sans"/>
                <a:sym typeface="Open Sans"/>
              </a:rPr>
              <a:t> building encouraged</a:t>
            </a:r>
            <a:endParaRPr sz="1800">
              <a:solidFill>
                <a:srgbClr val="000000"/>
              </a:solidFill>
              <a:latin typeface="Open Sans"/>
              <a:ea typeface="Open Sans"/>
              <a:cs typeface="Open Sans"/>
              <a:sym typeface="Open Sans"/>
            </a:endParaRPr>
          </a:p>
          <a:p>
            <a:pPr marL="228600" lvl="0" indent="-165100" algn="l" rtl="0">
              <a:lnSpc>
                <a:spcPct val="90000"/>
              </a:lnSpc>
              <a:spcBef>
                <a:spcPts val="2100"/>
              </a:spcBef>
              <a:spcAft>
                <a:spcPts val="0"/>
              </a:spcAft>
              <a:buClr>
                <a:srgbClr val="40BAD2"/>
              </a:buClr>
              <a:buSzPts val="1800"/>
              <a:buFont typeface="Open Sans"/>
              <a:buChar char="●"/>
            </a:pPr>
            <a:r>
              <a:rPr lang="en-US" sz="1800">
                <a:solidFill>
                  <a:srgbClr val="000000"/>
                </a:solidFill>
                <a:latin typeface="Open Sans"/>
                <a:ea typeface="Open Sans"/>
                <a:cs typeface="Open Sans"/>
                <a:sym typeface="Open Sans"/>
              </a:rPr>
              <a:t>All staff are trained in the areas of older adults and early childhood          </a:t>
            </a:r>
            <a:endParaRPr sz="1800">
              <a:solidFill>
                <a:srgbClr val="000000"/>
              </a:solidFill>
            </a:endParaRPr>
          </a:p>
          <a:p>
            <a:pPr marL="228600" lvl="0" indent="0" algn="l" rtl="0">
              <a:lnSpc>
                <a:spcPct val="90000"/>
              </a:lnSpc>
              <a:spcBef>
                <a:spcPts val="2100"/>
              </a:spcBef>
              <a:spcAft>
                <a:spcPts val="2100"/>
              </a:spcAft>
              <a:buNone/>
            </a:pPr>
            <a:r>
              <a:rPr lang="en-US" sz="1800" u="sng">
                <a:solidFill>
                  <a:schemeClr val="hlink"/>
                </a:solidFill>
                <a:hlinkClick r:id="rId3"/>
              </a:rPr>
              <a:t>https://www.facebook.com/bethlehemintergenerationalcenter/videos/1756782441034396/</a:t>
            </a:r>
            <a:endParaRPr sz="1800">
              <a:solidFill>
                <a:srgbClr val="000000"/>
              </a:solidFill>
            </a:endParaRPr>
          </a:p>
        </p:txBody>
      </p:sp>
      <p:pic>
        <p:nvPicPr>
          <p:cNvPr id="126" name="Google Shape;126;p18"/>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10300417" y="175025"/>
            <a:ext cx="1891583" cy="1054325"/>
          </a:xfrm>
          <a:prstGeom prst="rect">
            <a:avLst/>
          </a:prstGeom>
          <a:noFill/>
          <a:ln>
            <a:noFill/>
          </a:ln>
        </p:spPr>
      </p:pic>
      <p:pic>
        <p:nvPicPr>
          <p:cNvPr id="127" name="Google Shape;127;p18"/>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rot="594631">
            <a:off x="8360120" y="1189133"/>
            <a:ext cx="3392017" cy="2529883"/>
          </a:xfrm>
          <a:prstGeom prst="rect">
            <a:avLst/>
          </a:prstGeom>
          <a:noFill/>
          <a:ln w="28575" cap="flat" cmpd="sng">
            <a:solidFill>
              <a:srgbClr val="000000"/>
            </a:solidFill>
            <a:prstDash val="solid"/>
            <a:round/>
            <a:headEnd type="none" w="sm" len="sm"/>
            <a:tailEnd type="none" w="sm" len="sm"/>
          </a:ln>
        </p:spPr>
      </p:pic>
      <p:pic>
        <p:nvPicPr>
          <p:cNvPr id="128" name="Google Shape;128;p18"/>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rot="-351115">
            <a:off x="8453867" y="3684006"/>
            <a:ext cx="3533816" cy="2790431"/>
          </a:xfrm>
          <a:prstGeom prst="rect">
            <a:avLst/>
          </a:prstGeom>
          <a:noFill/>
          <a:ln w="28575" cap="flat" cmpd="sng">
            <a:solidFill>
              <a:srgbClr val="000000"/>
            </a:solidFill>
            <a:prstDash val="solid"/>
            <a:round/>
            <a:headEnd type="none" w="sm" len="sm"/>
            <a:tailEnd type="none" w="sm" len="sm"/>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9"/>
          <p:cNvSpPr txBox="1">
            <a:spLocks noGrp="1"/>
          </p:cNvSpPr>
          <p:nvPr>
            <p:ph type="title"/>
          </p:nvPr>
        </p:nvSpPr>
        <p:spPr>
          <a:xfrm>
            <a:off x="511800" y="20975"/>
            <a:ext cx="96003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sz="4400" b="1">
                <a:solidFill>
                  <a:srgbClr val="40BAD2"/>
                </a:solidFill>
                <a:latin typeface="Open Sans"/>
                <a:ea typeface="Open Sans"/>
                <a:cs typeface="Open Sans"/>
                <a:sym typeface="Open Sans"/>
              </a:rPr>
              <a:t>Challenges </a:t>
            </a:r>
            <a:endParaRPr sz="4400" b="1">
              <a:solidFill>
                <a:srgbClr val="40BAD2"/>
              </a:solidFill>
              <a:latin typeface="Open Sans"/>
              <a:ea typeface="Open Sans"/>
              <a:cs typeface="Open Sans"/>
              <a:sym typeface="Open Sans"/>
            </a:endParaRPr>
          </a:p>
        </p:txBody>
      </p:sp>
      <p:sp>
        <p:nvSpPr>
          <p:cNvPr id="134" name="Google Shape;134;p19"/>
          <p:cNvSpPr txBox="1">
            <a:spLocks noGrp="1"/>
          </p:cNvSpPr>
          <p:nvPr>
            <p:ph type="body" idx="1"/>
          </p:nvPr>
        </p:nvSpPr>
        <p:spPr>
          <a:xfrm>
            <a:off x="511800" y="1211000"/>
            <a:ext cx="6667800" cy="5262600"/>
          </a:xfrm>
          <a:prstGeom prst="rect">
            <a:avLst/>
          </a:prstGeom>
          <a:noFill/>
          <a:ln>
            <a:noFill/>
          </a:ln>
        </p:spPr>
        <p:txBody>
          <a:bodyPr spcFirstLastPara="1" wrap="square" lIns="91425" tIns="45700" rIns="91425" bIns="45700" anchor="t" anchorCtr="0">
            <a:noAutofit/>
          </a:bodyPr>
          <a:lstStyle/>
          <a:p>
            <a:pPr marL="228600" lvl="0" indent="0" algn="l" rtl="0">
              <a:lnSpc>
                <a:spcPct val="90000"/>
              </a:lnSpc>
              <a:spcBef>
                <a:spcPts val="0"/>
              </a:spcBef>
              <a:spcAft>
                <a:spcPts val="0"/>
              </a:spcAft>
              <a:buNone/>
            </a:pPr>
            <a:endParaRPr sz="3700" b="1">
              <a:solidFill>
                <a:srgbClr val="40BAD2"/>
              </a:solidFill>
              <a:latin typeface="Open Sans"/>
              <a:ea typeface="Open Sans"/>
              <a:cs typeface="Open Sans"/>
              <a:sym typeface="Open Sans"/>
            </a:endParaRPr>
          </a:p>
          <a:p>
            <a:pPr marL="228600" lvl="0" indent="0" algn="l" rtl="0">
              <a:lnSpc>
                <a:spcPct val="90000"/>
              </a:lnSpc>
              <a:spcBef>
                <a:spcPts val="0"/>
              </a:spcBef>
              <a:spcAft>
                <a:spcPts val="0"/>
              </a:spcAft>
              <a:buNone/>
            </a:pPr>
            <a:r>
              <a:rPr lang="en-US" sz="3000" b="1">
                <a:solidFill>
                  <a:srgbClr val="40BAD2"/>
                </a:solidFill>
                <a:latin typeface="Open Sans"/>
                <a:ea typeface="Open Sans"/>
                <a:cs typeface="Open Sans"/>
                <a:sym typeface="Open Sans"/>
              </a:rPr>
              <a:t>Older Adults </a:t>
            </a:r>
            <a:endParaRPr sz="3000" b="1">
              <a:solidFill>
                <a:srgbClr val="40BAD2"/>
              </a:solidFill>
              <a:latin typeface="Open Sans"/>
              <a:ea typeface="Open Sans"/>
              <a:cs typeface="Open Sans"/>
              <a:sym typeface="Open Sans"/>
            </a:endParaRPr>
          </a:p>
          <a:p>
            <a:pPr marL="228600" lvl="0" indent="0" algn="l" rtl="0">
              <a:lnSpc>
                <a:spcPct val="90000"/>
              </a:lnSpc>
              <a:spcBef>
                <a:spcPts val="0"/>
              </a:spcBef>
              <a:spcAft>
                <a:spcPts val="0"/>
              </a:spcAft>
              <a:buNone/>
            </a:pPr>
            <a:endParaRPr sz="2400" b="1">
              <a:solidFill>
                <a:srgbClr val="000000"/>
              </a:solidFill>
              <a:latin typeface="Open Sans"/>
              <a:ea typeface="Open Sans"/>
              <a:cs typeface="Open Sans"/>
              <a:sym typeface="Open Sans"/>
            </a:endParaRPr>
          </a:p>
          <a:p>
            <a:pPr marL="457200" lvl="0" indent="-381000" algn="l" rtl="0">
              <a:lnSpc>
                <a:spcPct val="90000"/>
              </a:lnSpc>
              <a:spcBef>
                <a:spcPts val="0"/>
              </a:spcBef>
              <a:spcAft>
                <a:spcPts val="0"/>
              </a:spcAft>
              <a:buClr>
                <a:srgbClr val="40BAD2"/>
              </a:buClr>
              <a:buSzPts val="2400"/>
              <a:buFont typeface="Open Sans"/>
              <a:buChar char="●"/>
            </a:pPr>
            <a:r>
              <a:rPr lang="en-US" sz="2400">
                <a:solidFill>
                  <a:srgbClr val="000000"/>
                </a:solidFill>
                <a:highlight>
                  <a:srgbClr val="FFFFFF"/>
                </a:highlight>
                <a:latin typeface="Open Sans"/>
                <a:ea typeface="Open Sans"/>
                <a:cs typeface="Open Sans"/>
                <a:sym typeface="Open Sans"/>
              </a:rPr>
              <a:t>Elder people present an increased risk of social isolation. </a:t>
            </a:r>
            <a:endParaRPr sz="2400">
              <a:solidFill>
                <a:srgbClr val="000000"/>
              </a:solidFill>
              <a:highlight>
                <a:srgbClr val="FFFFFF"/>
              </a:highlight>
              <a:latin typeface="Open Sans"/>
              <a:ea typeface="Open Sans"/>
              <a:cs typeface="Open Sans"/>
              <a:sym typeface="Open Sans"/>
            </a:endParaRPr>
          </a:p>
          <a:p>
            <a:pPr marL="914400" lvl="0" indent="0" algn="l" rtl="0">
              <a:lnSpc>
                <a:spcPct val="90000"/>
              </a:lnSpc>
              <a:spcBef>
                <a:spcPts val="0"/>
              </a:spcBef>
              <a:spcAft>
                <a:spcPts val="0"/>
              </a:spcAft>
              <a:buNone/>
            </a:pPr>
            <a:endParaRPr sz="2400">
              <a:solidFill>
                <a:srgbClr val="000000"/>
              </a:solidFill>
              <a:highlight>
                <a:srgbClr val="FFFFFF"/>
              </a:highlight>
              <a:latin typeface="Open Sans"/>
              <a:ea typeface="Open Sans"/>
              <a:cs typeface="Open Sans"/>
              <a:sym typeface="Open Sans"/>
            </a:endParaRPr>
          </a:p>
          <a:p>
            <a:pPr marL="1371600" lvl="1" indent="-355600" algn="l" rtl="0">
              <a:lnSpc>
                <a:spcPct val="90000"/>
              </a:lnSpc>
              <a:spcBef>
                <a:spcPts val="0"/>
              </a:spcBef>
              <a:spcAft>
                <a:spcPts val="0"/>
              </a:spcAft>
              <a:buSzPts val="2000"/>
              <a:buFont typeface="Open Sans"/>
              <a:buChar char="○"/>
            </a:pPr>
            <a:r>
              <a:rPr lang="en-US" sz="2000">
                <a:solidFill>
                  <a:srgbClr val="000000"/>
                </a:solidFill>
                <a:highlight>
                  <a:srgbClr val="FFFFFF"/>
                </a:highlight>
                <a:latin typeface="Open Sans"/>
                <a:ea typeface="Open Sans"/>
                <a:cs typeface="Open Sans"/>
                <a:sym typeface="Open Sans"/>
              </a:rPr>
              <a:t>Social isolation is associated with a higher risk of hypertension, depression, cognitive decline, and even suicide</a:t>
            </a:r>
            <a:endParaRPr sz="2000">
              <a:solidFill>
                <a:srgbClr val="000000"/>
              </a:solidFill>
              <a:highlight>
                <a:srgbClr val="FFFFFF"/>
              </a:highlight>
              <a:latin typeface="Open Sans"/>
              <a:ea typeface="Open Sans"/>
              <a:cs typeface="Open Sans"/>
              <a:sym typeface="Open Sans"/>
            </a:endParaRPr>
          </a:p>
          <a:p>
            <a:pPr marL="0" lvl="0" indent="0" algn="l" rtl="0">
              <a:lnSpc>
                <a:spcPct val="90000"/>
              </a:lnSpc>
              <a:spcBef>
                <a:spcPts val="0"/>
              </a:spcBef>
              <a:spcAft>
                <a:spcPts val="0"/>
              </a:spcAft>
              <a:buNone/>
            </a:pPr>
            <a:endParaRPr b="1">
              <a:solidFill>
                <a:srgbClr val="999999"/>
              </a:solidFill>
            </a:endParaRPr>
          </a:p>
          <a:p>
            <a:pPr marL="0" lvl="0" indent="0" algn="l" rtl="0">
              <a:lnSpc>
                <a:spcPct val="90000"/>
              </a:lnSpc>
              <a:spcBef>
                <a:spcPts val="0"/>
              </a:spcBef>
              <a:spcAft>
                <a:spcPts val="0"/>
              </a:spcAft>
              <a:buNone/>
            </a:pPr>
            <a:endParaRPr b="1">
              <a:solidFill>
                <a:srgbClr val="999999"/>
              </a:solidFill>
            </a:endParaRPr>
          </a:p>
          <a:p>
            <a:pPr marL="0" lvl="0" indent="0" algn="l" rtl="0">
              <a:lnSpc>
                <a:spcPct val="90000"/>
              </a:lnSpc>
              <a:spcBef>
                <a:spcPts val="0"/>
              </a:spcBef>
              <a:spcAft>
                <a:spcPts val="0"/>
              </a:spcAft>
              <a:buNone/>
            </a:pPr>
            <a:endParaRPr b="1">
              <a:solidFill>
                <a:srgbClr val="999999"/>
              </a:solidFill>
            </a:endParaRPr>
          </a:p>
          <a:p>
            <a:pPr marL="0" lvl="0" indent="0" algn="l" rtl="0">
              <a:lnSpc>
                <a:spcPct val="90000"/>
              </a:lnSpc>
              <a:spcBef>
                <a:spcPts val="0"/>
              </a:spcBef>
              <a:spcAft>
                <a:spcPts val="0"/>
              </a:spcAft>
              <a:buNone/>
            </a:pPr>
            <a:endParaRPr sz="900" b="1">
              <a:solidFill>
                <a:srgbClr val="000000"/>
              </a:solidFill>
              <a:latin typeface="Open Sans"/>
              <a:ea typeface="Open Sans"/>
              <a:cs typeface="Open Sans"/>
              <a:sym typeface="Open Sans"/>
            </a:endParaRPr>
          </a:p>
          <a:p>
            <a:pPr marL="0" lvl="0" indent="0" algn="l" rtl="0">
              <a:lnSpc>
                <a:spcPct val="90000"/>
              </a:lnSpc>
              <a:spcBef>
                <a:spcPts val="0"/>
              </a:spcBef>
              <a:spcAft>
                <a:spcPts val="0"/>
              </a:spcAft>
              <a:buNone/>
            </a:pPr>
            <a:r>
              <a:rPr lang="en-US" sz="900" b="1">
                <a:solidFill>
                  <a:srgbClr val="000000"/>
                </a:solidFill>
                <a:highlight>
                  <a:srgbClr val="FFFFFF"/>
                </a:highlight>
                <a:latin typeface="Open Sans"/>
                <a:ea typeface="Open Sans"/>
                <a:cs typeface="Open Sans"/>
                <a:sym typeface="Open Sans"/>
              </a:rPr>
              <a:t>Fratiglioni, L., Wang, H. X., Ericsson, K., Maytan, M. and Winblad, B. (2000). Influence of social network on </a:t>
            </a:r>
            <a:endParaRPr sz="900" b="1">
              <a:solidFill>
                <a:srgbClr val="000000"/>
              </a:solidFill>
              <a:highlight>
                <a:srgbClr val="FFFFFF"/>
              </a:highlight>
              <a:latin typeface="Open Sans"/>
              <a:ea typeface="Open Sans"/>
              <a:cs typeface="Open Sans"/>
              <a:sym typeface="Open Sans"/>
            </a:endParaRPr>
          </a:p>
          <a:p>
            <a:pPr marL="457200" lvl="0" indent="0" algn="l" rtl="0">
              <a:lnSpc>
                <a:spcPct val="90000"/>
              </a:lnSpc>
              <a:spcBef>
                <a:spcPts val="0"/>
              </a:spcBef>
              <a:spcAft>
                <a:spcPts val="0"/>
              </a:spcAft>
              <a:buNone/>
            </a:pPr>
            <a:r>
              <a:rPr lang="en-US" sz="900" b="1">
                <a:solidFill>
                  <a:srgbClr val="000000"/>
                </a:solidFill>
                <a:highlight>
                  <a:srgbClr val="FFFFFF"/>
                </a:highlight>
                <a:latin typeface="Open Sans"/>
                <a:ea typeface="Open Sans"/>
                <a:cs typeface="Open Sans"/>
                <a:sym typeface="Open Sans"/>
              </a:rPr>
              <a:t>occurrence of dementia: a community-based longitudinal study. </a:t>
            </a:r>
            <a:r>
              <a:rPr lang="en-US" sz="900" b="1" i="1">
                <a:solidFill>
                  <a:srgbClr val="000000"/>
                </a:solidFill>
                <a:highlight>
                  <a:srgbClr val="FFFFFF"/>
                </a:highlight>
                <a:latin typeface="Open Sans"/>
                <a:ea typeface="Open Sans"/>
                <a:cs typeface="Open Sans"/>
                <a:sym typeface="Open Sans"/>
              </a:rPr>
              <a:t>Lancet London England</a:t>
            </a:r>
            <a:r>
              <a:rPr lang="en-US" sz="900" b="1">
                <a:solidFill>
                  <a:srgbClr val="000000"/>
                </a:solidFill>
                <a:highlight>
                  <a:srgbClr val="FFFFFF"/>
                </a:highlight>
                <a:latin typeface="Open Sans"/>
                <a:ea typeface="Open Sans"/>
                <a:cs typeface="Open Sans"/>
                <a:sym typeface="Open Sans"/>
              </a:rPr>
              <a:t>, 355, 1315–1319. doi:10.1016/S0140-6736(00)02113-9</a:t>
            </a:r>
            <a:endParaRPr sz="900" b="1">
              <a:solidFill>
                <a:srgbClr val="000000"/>
              </a:solidFill>
              <a:highlight>
                <a:srgbClr val="FFFFFF"/>
              </a:highlight>
              <a:latin typeface="Open Sans"/>
              <a:ea typeface="Open Sans"/>
              <a:cs typeface="Open Sans"/>
              <a:sym typeface="Open Sans"/>
            </a:endParaRPr>
          </a:p>
          <a:p>
            <a:pPr marL="0" lvl="0" indent="0" algn="l" rtl="0">
              <a:lnSpc>
                <a:spcPct val="90000"/>
              </a:lnSpc>
              <a:spcBef>
                <a:spcPts val="0"/>
              </a:spcBef>
              <a:spcAft>
                <a:spcPts val="0"/>
              </a:spcAft>
              <a:buNone/>
            </a:pPr>
            <a:endParaRPr sz="900" b="1">
              <a:solidFill>
                <a:srgbClr val="000000"/>
              </a:solidFill>
              <a:highlight>
                <a:srgbClr val="FFFFFF"/>
              </a:highlight>
              <a:latin typeface="Open Sans"/>
              <a:ea typeface="Open Sans"/>
              <a:cs typeface="Open Sans"/>
              <a:sym typeface="Open Sans"/>
            </a:endParaRPr>
          </a:p>
          <a:p>
            <a:pPr marL="0" lvl="0" indent="0" algn="l" rtl="0">
              <a:lnSpc>
                <a:spcPct val="90000"/>
              </a:lnSpc>
              <a:spcBef>
                <a:spcPts val="0"/>
              </a:spcBef>
              <a:spcAft>
                <a:spcPts val="0"/>
              </a:spcAft>
              <a:buNone/>
            </a:pPr>
            <a:r>
              <a:rPr lang="en-US" sz="900" b="1">
                <a:solidFill>
                  <a:srgbClr val="000000"/>
                </a:solidFill>
                <a:latin typeface="Open Sans"/>
                <a:ea typeface="Open Sans"/>
                <a:cs typeface="Open Sans"/>
                <a:sym typeface="Open Sans"/>
              </a:rPr>
              <a:t>Gualano, M., Voglino, G., Bert, F., Thomas, R., Camussi, E., &amp; Siliquini, R. (2018). The impact of intergenerational </a:t>
            </a:r>
            <a:endParaRPr sz="900" b="1">
              <a:solidFill>
                <a:srgbClr val="000000"/>
              </a:solidFill>
              <a:latin typeface="Open Sans"/>
              <a:ea typeface="Open Sans"/>
              <a:cs typeface="Open Sans"/>
              <a:sym typeface="Open Sans"/>
            </a:endParaRPr>
          </a:p>
          <a:p>
            <a:pPr marL="457200" lvl="0" indent="0" algn="l" rtl="0">
              <a:lnSpc>
                <a:spcPct val="90000"/>
              </a:lnSpc>
              <a:spcBef>
                <a:spcPts val="0"/>
              </a:spcBef>
              <a:spcAft>
                <a:spcPts val="0"/>
              </a:spcAft>
              <a:buNone/>
            </a:pPr>
            <a:r>
              <a:rPr lang="en-US" sz="900" b="1">
                <a:solidFill>
                  <a:srgbClr val="000000"/>
                </a:solidFill>
                <a:latin typeface="Open Sans"/>
                <a:ea typeface="Open Sans"/>
                <a:cs typeface="Open Sans"/>
                <a:sym typeface="Open Sans"/>
              </a:rPr>
              <a:t>programs on children and older adults: A review. </a:t>
            </a:r>
            <a:r>
              <a:rPr lang="en-US" sz="900" b="1" i="1">
                <a:solidFill>
                  <a:srgbClr val="000000"/>
                </a:solidFill>
                <a:latin typeface="Open Sans"/>
                <a:ea typeface="Open Sans"/>
                <a:cs typeface="Open Sans"/>
                <a:sym typeface="Open Sans"/>
              </a:rPr>
              <a:t>International Psychogeriatrics,30</a:t>
            </a:r>
            <a:r>
              <a:rPr lang="en-US" sz="900" b="1">
                <a:solidFill>
                  <a:srgbClr val="000000"/>
                </a:solidFill>
                <a:latin typeface="Open Sans"/>
                <a:ea typeface="Open Sans"/>
                <a:cs typeface="Open Sans"/>
                <a:sym typeface="Open Sans"/>
              </a:rPr>
              <a:t>(4), 451-468. doi:10.1017/S104161021700182X</a:t>
            </a:r>
            <a:endParaRPr sz="900" b="1">
              <a:solidFill>
                <a:srgbClr val="000000"/>
              </a:solidFill>
              <a:latin typeface="Open Sans"/>
              <a:ea typeface="Open Sans"/>
              <a:cs typeface="Open Sans"/>
              <a:sym typeface="Open Sans"/>
            </a:endParaRPr>
          </a:p>
        </p:txBody>
      </p:sp>
      <p:pic>
        <p:nvPicPr>
          <p:cNvPr id="135" name="Google Shape;135;p19"/>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0300417" y="156675"/>
            <a:ext cx="1891583" cy="1054325"/>
          </a:xfrm>
          <a:prstGeom prst="rect">
            <a:avLst/>
          </a:prstGeom>
          <a:noFill/>
          <a:ln>
            <a:noFill/>
          </a:ln>
        </p:spPr>
      </p:pic>
      <p:pic>
        <p:nvPicPr>
          <p:cNvPr id="136" name="Google Shape;136;p1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165410">
            <a:off x="7584185" y="1935394"/>
            <a:ext cx="4260130" cy="3176787"/>
          </a:xfrm>
          <a:prstGeom prst="rect">
            <a:avLst/>
          </a:prstGeom>
          <a:noFill/>
          <a:ln w="28575" cap="flat" cmpd="sng">
            <a:solidFill>
              <a:srgbClr val="000000"/>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0"/>
          <p:cNvSpPr txBox="1">
            <a:spLocks noGrp="1"/>
          </p:cNvSpPr>
          <p:nvPr>
            <p:ph type="title"/>
          </p:nvPr>
        </p:nvSpPr>
        <p:spPr>
          <a:xfrm>
            <a:off x="311800" y="0"/>
            <a:ext cx="8139900" cy="1054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b="1">
                <a:solidFill>
                  <a:srgbClr val="40BAD2"/>
                </a:solidFill>
                <a:latin typeface="Open Sans"/>
                <a:ea typeface="Open Sans"/>
                <a:cs typeface="Open Sans"/>
                <a:sym typeface="Open Sans"/>
              </a:rPr>
              <a:t>Impact on </a:t>
            </a:r>
            <a:r>
              <a:rPr lang="en-US">
                <a:solidFill>
                  <a:srgbClr val="40BAD2"/>
                </a:solidFill>
                <a:latin typeface="Open Sans"/>
                <a:ea typeface="Open Sans"/>
                <a:cs typeface="Open Sans"/>
                <a:sym typeface="Open Sans"/>
              </a:rPr>
              <a:t>Older Adults </a:t>
            </a:r>
            <a:r>
              <a:rPr lang="en-US" b="1">
                <a:latin typeface="Open Sans"/>
                <a:ea typeface="Open Sans"/>
                <a:cs typeface="Open Sans"/>
                <a:sym typeface="Open Sans"/>
              </a:rPr>
              <a:t> </a:t>
            </a:r>
            <a:endParaRPr b="1">
              <a:latin typeface="Open Sans"/>
              <a:ea typeface="Open Sans"/>
              <a:cs typeface="Open Sans"/>
              <a:sym typeface="Open Sans"/>
            </a:endParaRPr>
          </a:p>
        </p:txBody>
      </p:sp>
      <p:sp>
        <p:nvSpPr>
          <p:cNvPr id="142" name="Google Shape;142;p20"/>
          <p:cNvSpPr txBox="1">
            <a:spLocks noGrp="1"/>
          </p:cNvSpPr>
          <p:nvPr>
            <p:ph type="body" idx="1"/>
          </p:nvPr>
        </p:nvSpPr>
        <p:spPr>
          <a:xfrm>
            <a:off x="311800" y="1054200"/>
            <a:ext cx="8487000" cy="5830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None/>
            </a:pPr>
            <a:endParaRPr sz="1800">
              <a:solidFill>
                <a:srgbClr val="000000"/>
              </a:solidFill>
              <a:latin typeface="Open Sans"/>
              <a:ea typeface="Open Sans"/>
              <a:cs typeface="Open Sans"/>
              <a:sym typeface="Open Sans"/>
            </a:endParaRPr>
          </a:p>
          <a:p>
            <a:pPr marL="0" lvl="0" indent="0" algn="l" rtl="0">
              <a:lnSpc>
                <a:spcPct val="100000"/>
              </a:lnSpc>
              <a:spcBef>
                <a:spcPts val="0"/>
              </a:spcBef>
              <a:spcAft>
                <a:spcPts val="0"/>
              </a:spcAft>
              <a:buNone/>
            </a:pPr>
            <a:endParaRPr sz="1800">
              <a:solidFill>
                <a:srgbClr val="000000"/>
              </a:solidFill>
              <a:latin typeface="Open Sans"/>
              <a:ea typeface="Open Sans"/>
              <a:cs typeface="Open Sans"/>
              <a:sym typeface="Open Sans"/>
            </a:endParaRPr>
          </a:p>
          <a:p>
            <a:pPr marL="0" lvl="0" indent="0" algn="l" rtl="0">
              <a:lnSpc>
                <a:spcPct val="100000"/>
              </a:lnSpc>
              <a:spcBef>
                <a:spcPts val="0"/>
              </a:spcBef>
              <a:spcAft>
                <a:spcPts val="0"/>
              </a:spcAft>
              <a:buNone/>
            </a:pPr>
            <a:endParaRPr sz="1800">
              <a:solidFill>
                <a:srgbClr val="000000"/>
              </a:solidFill>
              <a:latin typeface="Open Sans"/>
              <a:ea typeface="Open Sans"/>
              <a:cs typeface="Open Sans"/>
              <a:sym typeface="Open Sans"/>
            </a:endParaRPr>
          </a:p>
          <a:p>
            <a:pPr marL="0" lvl="0" indent="0" algn="l" rtl="0">
              <a:lnSpc>
                <a:spcPct val="100000"/>
              </a:lnSpc>
              <a:spcBef>
                <a:spcPts val="0"/>
              </a:spcBef>
              <a:spcAft>
                <a:spcPts val="0"/>
              </a:spcAft>
              <a:buNone/>
            </a:pPr>
            <a:endParaRPr sz="2000">
              <a:solidFill>
                <a:srgbClr val="000000"/>
              </a:solidFill>
              <a:latin typeface="Open Sans"/>
              <a:ea typeface="Open Sans"/>
              <a:cs typeface="Open Sans"/>
              <a:sym typeface="Open Sans"/>
            </a:endParaRPr>
          </a:p>
          <a:p>
            <a:pPr marL="0" lvl="0" indent="0" algn="l" rtl="0">
              <a:lnSpc>
                <a:spcPct val="100000"/>
              </a:lnSpc>
              <a:spcBef>
                <a:spcPts val="0"/>
              </a:spcBef>
              <a:spcAft>
                <a:spcPts val="0"/>
              </a:spcAft>
              <a:buNone/>
            </a:pPr>
            <a:endParaRPr sz="2000">
              <a:solidFill>
                <a:srgbClr val="000000"/>
              </a:solidFill>
              <a:latin typeface="Open Sans"/>
              <a:ea typeface="Open Sans"/>
              <a:cs typeface="Open Sans"/>
              <a:sym typeface="Open Sans"/>
            </a:endParaRPr>
          </a:p>
          <a:p>
            <a:pPr marL="228600" lvl="0" indent="-241300" algn="l" rtl="0">
              <a:lnSpc>
                <a:spcPct val="100000"/>
              </a:lnSpc>
              <a:spcBef>
                <a:spcPts val="0"/>
              </a:spcBef>
              <a:spcAft>
                <a:spcPts val="0"/>
              </a:spcAft>
              <a:buClr>
                <a:srgbClr val="40BAD2"/>
              </a:buClr>
              <a:buSzPts val="2000"/>
              <a:buFont typeface="Open Sans"/>
              <a:buChar char="●"/>
            </a:pPr>
            <a:r>
              <a:rPr lang="en-US" sz="2000">
                <a:solidFill>
                  <a:srgbClr val="000000"/>
                </a:solidFill>
                <a:highlight>
                  <a:srgbClr val="FFFFFF"/>
                </a:highlight>
                <a:latin typeface="Open Sans"/>
                <a:ea typeface="Open Sans"/>
                <a:cs typeface="Open Sans"/>
                <a:sym typeface="Open Sans"/>
              </a:rPr>
              <a:t>Lower incidence of depression.</a:t>
            </a:r>
            <a:endParaRPr sz="2000">
              <a:solidFill>
                <a:srgbClr val="000000"/>
              </a:solidFill>
              <a:highlight>
                <a:srgbClr val="FFFFFF"/>
              </a:highlight>
              <a:latin typeface="Open Sans"/>
              <a:ea typeface="Open Sans"/>
              <a:cs typeface="Open Sans"/>
              <a:sym typeface="Open Sans"/>
            </a:endParaRPr>
          </a:p>
          <a:p>
            <a:pPr marL="228600" lvl="0" indent="-241300" algn="l" rtl="0">
              <a:lnSpc>
                <a:spcPct val="100000"/>
              </a:lnSpc>
              <a:spcBef>
                <a:spcPts val="0"/>
              </a:spcBef>
              <a:spcAft>
                <a:spcPts val="0"/>
              </a:spcAft>
              <a:buClr>
                <a:srgbClr val="40BAD2"/>
              </a:buClr>
              <a:buSzPts val="2000"/>
              <a:buFont typeface="Open Sans"/>
              <a:buChar char="●"/>
            </a:pPr>
            <a:r>
              <a:rPr lang="en-US" sz="2000">
                <a:solidFill>
                  <a:srgbClr val="000000"/>
                </a:solidFill>
                <a:highlight>
                  <a:srgbClr val="FFFFFF"/>
                </a:highlight>
                <a:latin typeface="Open Sans"/>
                <a:ea typeface="Open Sans"/>
                <a:cs typeface="Open Sans"/>
                <a:sym typeface="Open Sans"/>
              </a:rPr>
              <a:t>Better Physical Health</a:t>
            </a:r>
            <a:endParaRPr sz="2000">
              <a:solidFill>
                <a:srgbClr val="000000"/>
              </a:solidFill>
              <a:latin typeface="Open Sans"/>
              <a:ea typeface="Open Sans"/>
              <a:cs typeface="Open Sans"/>
              <a:sym typeface="Open Sans"/>
            </a:endParaRPr>
          </a:p>
          <a:p>
            <a:pPr marL="228600" lvl="0" indent="-241300" algn="l" rtl="0">
              <a:lnSpc>
                <a:spcPct val="100000"/>
              </a:lnSpc>
              <a:spcBef>
                <a:spcPts val="0"/>
              </a:spcBef>
              <a:spcAft>
                <a:spcPts val="0"/>
              </a:spcAft>
              <a:buClr>
                <a:srgbClr val="40BAD2"/>
              </a:buClr>
              <a:buSzPts val="2000"/>
              <a:buFont typeface="Open Sans"/>
              <a:buChar char="●"/>
            </a:pPr>
            <a:r>
              <a:rPr lang="en-US" sz="2000">
                <a:solidFill>
                  <a:srgbClr val="000000"/>
                </a:solidFill>
                <a:highlight>
                  <a:schemeClr val="lt1"/>
                </a:highlight>
                <a:latin typeface="Open Sans"/>
                <a:ea typeface="Open Sans"/>
                <a:cs typeface="Open Sans"/>
                <a:sym typeface="Open Sans"/>
              </a:rPr>
              <a:t>Decreased risk of falls</a:t>
            </a:r>
            <a:endParaRPr sz="2000">
              <a:solidFill>
                <a:srgbClr val="000000"/>
              </a:solidFill>
              <a:highlight>
                <a:srgbClr val="FFFFFF"/>
              </a:highlight>
              <a:latin typeface="Open Sans"/>
              <a:ea typeface="Open Sans"/>
              <a:cs typeface="Open Sans"/>
              <a:sym typeface="Open Sans"/>
            </a:endParaRPr>
          </a:p>
          <a:p>
            <a:pPr marL="228600" lvl="0" indent="-241300" algn="l" rtl="0">
              <a:lnSpc>
                <a:spcPct val="100000"/>
              </a:lnSpc>
              <a:spcBef>
                <a:spcPts val="0"/>
              </a:spcBef>
              <a:spcAft>
                <a:spcPts val="0"/>
              </a:spcAft>
              <a:buClr>
                <a:srgbClr val="40BAD2"/>
              </a:buClr>
              <a:buSzPts val="2000"/>
              <a:buFont typeface="Open Sans"/>
              <a:buChar char="●"/>
            </a:pPr>
            <a:r>
              <a:rPr lang="en-US" sz="2000">
                <a:solidFill>
                  <a:srgbClr val="000000"/>
                </a:solidFill>
                <a:highlight>
                  <a:srgbClr val="FFFFFF"/>
                </a:highlight>
                <a:latin typeface="Open Sans"/>
                <a:ea typeface="Open Sans"/>
                <a:cs typeface="Open Sans"/>
                <a:sym typeface="Open Sans"/>
              </a:rPr>
              <a:t>Increase in a sense of usefulness and personal benefits</a:t>
            </a:r>
            <a:endParaRPr sz="2000">
              <a:solidFill>
                <a:srgbClr val="000000"/>
              </a:solidFill>
              <a:highlight>
                <a:srgbClr val="FFFFFF"/>
              </a:highlight>
              <a:latin typeface="Open Sans"/>
              <a:ea typeface="Open Sans"/>
              <a:cs typeface="Open Sans"/>
              <a:sym typeface="Open Sans"/>
            </a:endParaRPr>
          </a:p>
          <a:p>
            <a:pPr marL="228600" lvl="0" indent="-241300" algn="l" rtl="0">
              <a:lnSpc>
                <a:spcPct val="100000"/>
              </a:lnSpc>
              <a:spcBef>
                <a:spcPts val="0"/>
              </a:spcBef>
              <a:spcAft>
                <a:spcPts val="0"/>
              </a:spcAft>
              <a:buClr>
                <a:srgbClr val="40BAD2"/>
              </a:buClr>
              <a:buSzPts val="2000"/>
              <a:buFont typeface="Open Sans"/>
              <a:buChar char="●"/>
            </a:pPr>
            <a:r>
              <a:rPr lang="en-US" sz="2000">
                <a:solidFill>
                  <a:srgbClr val="000000"/>
                </a:solidFill>
                <a:highlight>
                  <a:srgbClr val="FFFFFF"/>
                </a:highlight>
                <a:latin typeface="Open Sans"/>
                <a:ea typeface="Open Sans"/>
                <a:cs typeface="Open Sans"/>
                <a:sym typeface="Open Sans"/>
              </a:rPr>
              <a:t>Significant increase on positive mood and behavior</a:t>
            </a:r>
            <a:endParaRPr sz="2000">
              <a:solidFill>
                <a:srgbClr val="000000"/>
              </a:solidFill>
              <a:highlight>
                <a:srgbClr val="FFFFFF"/>
              </a:highlight>
              <a:latin typeface="Open Sans"/>
              <a:ea typeface="Open Sans"/>
              <a:cs typeface="Open Sans"/>
              <a:sym typeface="Open Sans"/>
            </a:endParaRPr>
          </a:p>
          <a:p>
            <a:pPr marL="228600" lvl="0" indent="-241300" algn="l" rtl="0">
              <a:lnSpc>
                <a:spcPct val="100000"/>
              </a:lnSpc>
              <a:spcBef>
                <a:spcPts val="0"/>
              </a:spcBef>
              <a:spcAft>
                <a:spcPts val="0"/>
              </a:spcAft>
              <a:buClr>
                <a:srgbClr val="40BAD2"/>
              </a:buClr>
              <a:buSzPts val="2000"/>
              <a:buFont typeface="Open Sans"/>
              <a:buChar char="●"/>
            </a:pPr>
            <a:r>
              <a:rPr lang="en-US" sz="2000">
                <a:solidFill>
                  <a:srgbClr val="000000"/>
                </a:solidFill>
                <a:highlight>
                  <a:schemeClr val="lt1"/>
                </a:highlight>
                <a:latin typeface="Open Sans"/>
                <a:ea typeface="Open Sans"/>
                <a:cs typeface="Open Sans"/>
                <a:sym typeface="Open Sans"/>
              </a:rPr>
              <a:t>Full engagement during one on one intergenerational activities</a:t>
            </a:r>
            <a:endParaRPr sz="2000">
              <a:solidFill>
                <a:srgbClr val="000000"/>
              </a:solidFill>
              <a:highlight>
                <a:schemeClr val="lt1"/>
              </a:highlight>
              <a:latin typeface="Open Sans"/>
              <a:ea typeface="Open Sans"/>
              <a:cs typeface="Open Sans"/>
              <a:sym typeface="Open Sans"/>
            </a:endParaRPr>
          </a:p>
          <a:p>
            <a:pPr marL="228600" lvl="0" indent="-241300" algn="l" rtl="0">
              <a:lnSpc>
                <a:spcPct val="100000"/>
              </a:lnSpc>
              <a:spcBef>
                <a:spcPts val="0"/>
              </a:spcBef>
              <a:spcAft>
                <a:spcPts val="0"/>
              </a:spcAft>
              <a:buClr>
                <a:srgbClr val="40BAD2"/>
              </a:buClr>
              <a:buSzPts val="2000"/>
              <a:buFont typeface="Open Sans"/>
              <a:buChar char="●"/>
            </a:pPr>
            <a:r>
              <a:rPr lang="en-US" sz="2000">
                <a:solidFill>
                  <a:srgbClr val="000000"/>
                </a:solidFill>
                <a:highlight>
                  <a:schemeClr val="lt1"/>
                </a:highlight>
                <a:latin typeface="Open Sans"/>
                <a:ea typeface="Open Sans"/>
                <a:cs typeface="Open Sans"/>
                <a:sym typeface="Open Sans"/>
              </a:rPr>
              <a:t>Improvement in food consumption. </a:t>
            </a:r>
            <a:endParaRPr sz="2000">
              <a:solidFill>
                <a:srgbClr val="000000"/>
              </a:solidFill>
              <a:highlight>
                <a:schemeClr val="lt1"/>
              </a:highlight>
              <a:latin typeface="Open Sans"/>
              <a:ea typeface="Open Sans"/>
              <a:cs typeface="Open Sans"/>
              <a:sym typeface="Open Sans"/>
            </a:endParaRPr>
          </a:p>
          <a:p>
            <a:pPr marL="228600" lvl="0" indent="0" algn="l" rtl="0">
              <a:lnSpc>
                <a:spcPct val="100000"/>
              </a:lnSpc>
              <a:spcBef>
                <a:spcPts val="0"/>
              </a:spcBef>
              <a:spcAft>
                <a:spcPts val="0"/>
              </a:spcAft>
              <a:buNone/>
            </a:pPr>
            <a:endParaRPr sz="2000">
              <a:solidFill>
                <a:srgbClr val="000000"/>
              </a:solidFill>
              <a:highlight>
                <a:schemeClr val="lt1"/>
              </a:highlight>
              <a:latin typeface="Open Sans"/>
              <a:ea typeface="Open Sans"/>
              <a:cs typeface="Open Sans"/>
              <a:sym typeface="Open Sans"/>
            </a:endParaRPr>
          </a:p>
          <a:p>
            <a:pPr marL="228600" lvl="0" indent="0" algn="l" rtl="0">
              <a:lnSpc>
                <a:spcPct val="100000"/>
              </a:lnSpc>
              <a:spcBef>
                <a:spcPts val="0"/>
              </a:spcBef>
              <a:spcAft>
                <a:spcPts val="0"/>
              </a:spcAft>
              <a:buNone/>
            </a:pPr>
            <a:endParaRPr sz="2000">
              <a:solidFill>
                <a:srgbClr val="000000"/>
              </a:solidFill>
              <a:highlight>
                <a:schemeClr val="lt1"/>
              </a:highlight>
              <a:latin typeface="Open Sans"/>
              <a:ea typeface="Open Sans"/>
              <a:cs typeface="Open Sans"/>
              <a:sym typeface="Open Sans"/>
            </a:endParaRPr>
          </a:p>
          <a:p>
            <a:pPr marL="228600" lvl="0" indent="0" algn="l" rtl="0">
              <a:lnSpc>
                <a:spcPct val="100000"/>
              </a:lnSpc>
              <a:spcBef>
                <a:spcPts val="0"/>
              </a:spcBef>
              <a:spcAft>
                <a:spcPts val="0"/>
              </a:spcAft>
              <a:buNone/>
            </a:pPr>
            <a:endParaRPr sz="2000">
              <a:solidFill>
                <a:srgbClr val="000000"/>
              </a:solidFill>
              <a:highlight>
                <a:schemeClr val="lt1"/>
              </a:highlight>
              <a:latin typeface="Open Sans"/>
              <a:ea typeface="Open Sans"/>
              <a:cs typeface="Open Sans"/>
              <a:sym typeface="Open Sans"/>
            </a:endParaRPr>
          </a:p>
          <a:p>
            <a:pPr marL="0" lvl="0" indent="0" algn="l" rtl="0">
              <a:lnSpc>
                <a:spcPct val="100000"/>
              </a:lnSpc>
              <a:spcBef>
                <a:spcPts val="0"/>
              </a:spcBef>
              <a:spcAft>
                <a:spcPts val="0"/>
              </a:spcAft>
              <a:buNone/>
            </a:pPr>
            <a:endParaRPr sz="2000">
              <a:solidFill>
                <a:srgbClr val="000000"/>
              </a:solidFill>
              <a:highlight>
                <a:schemeClr val="lt1"/>
              </a:highlight>
              <a:latin typeface="Open Sans"/>
              <a:ea typeface="Open Sans"/>
              <a:cs typeface="Open Sans"/>
              <a:sym typeface="Open Sans"/>
            </a:endParaRPr>
          </a:p>
          <a:p>
            <a:pPr marL="228600" lvl="0" indent="0" algn="l" rtl="0">
              <a:lnSpc>
                <a:spcPct val="100000"/>
              </a:lnSpc>
              <a:spcBef>
                <a:spcPts val="0"/>
              </a:spcBef>
              <a:spcAft>
                <a:spcPts val="0"/>
              </a:spcAft>
              <a:buNone/>
            </a:pPr>
            <a:endParaRPr sz="2000">
              <a:solidFill>
                <a:srgbClr val="000000"/>
              </a:solidFill>
              <a:highlight>
                <a:schemeClr val="lt1"/>
              </a:highlight>
              <a:latin typeface="Open Sans"/>
              <a:ea typeface="Open Sans"/>
              <a:cs typeface="Open Sans"/>
              <a:sym typeface="Open Sans"/>
            </a:endParaRPr>
          </a:p>
          <a:p>
            <a:pPr marL="0" lvl="0" indent="0" algn="l" rtl="0">
              <a:lnSpc>
                <a:spcPct val="100000"/>
              </a:lnSpc>
              <a:spcBef>
                <a:spcPts val="0"/>
              </a:spcBef>
              <a:spcAft>
                <a:spcPts val="0"/>
              </a:spcAft>
              <a:buNone/>
            </a:pPr>
            <a:endParaRPr sz="900" b="1">
              <a:solidFill>
                <a:srgbClr val="000000"/>
              </a:solidFill>
              <a:latin typeface="Open Sans"/>
              <a:ea typeface="Open Sans"/>
              <a:cs typeface="Open Sans"/>
              <a:sym typeface="Open Sans"/>
            </a:endParaRPr>
          </a:p>
          <a:p>
            <a:pPr marL="0" lvl="0" indent="0" algn="l" rtl="0">
              <a:lnSpc>
                <a:spcPct val="100000"/>
              </a:lnSpc>
              <a:spcBef>
                <a:spcPts val="0"/>
              </a:spcBef>
              <a:spcAft>
                <a:spcPts val="0"/>
              </a:spcAft>
              <a:buNone/>
            </a:pPr>
            <a:r>
              <a:rPr lang="en-US" sz="900" b="1">
                <a:solidFill>
                  <a:srgbClr val="000000"/>
                </a:solidFill>
                <a:latin typeface="Open Sans"/>
                <a:ea typeface="Open Sans"/>
                <a:cs typeface="Open Sans"/>
                <a:sym typeface="Open Sans"/>
              </a:rPr>
              <a:t>Gualano, M., Voglino, G., Bert, F., Thomas, R., Camussi, E., &amp; Siliquini, R. (2018). The impact of intergenerational programs on children and older </a:t>
            </a:r>
            <a:endParaRPr sz="900" b="1">
              <a:solidFill>
                <a:srgbClr val="000000"/>
              </a:solidFill>
              <a:latin typeface="Open Sans"/>
              <a:ea typeface="Open Sans"/>
              <a:cs typeface="Open Sans"/>
              <a:sym typeface="Open Sans"/>
            </a:endParaRPr>
          </a:p>
          <a:p>
            <a:pPr marL="0" lvl="0" indent="0" algn="l" rtl="0">
              <a:lnSpc>
                <a:spcPct val="100000"/>
              </a:lnSpc>
              <a:spcBef>
                <a:spcPts val="0"/>
              </a:spcBef>
              <a:spcAft>
                <a:spcPts val="0"/>
              </a:spcAft>
              <a:buNone/>
            </a:pPr>
            <a:r>
              <a:rPr lang="en-US" sz="900" b="1">
                <a:solidFill>
                  <a:srgbClr val="000000"/>
                </a:solidFill>
                <a:latin typeface="Open Sans"/>
                <a:ea typeface="Open Sans"/>
                <a:cs typeface="Open Sans"/>
                <a:sym typeface="Open Sans"/>
              </a:rPr>
              <a:t>adults: A review. </a:t>
            </a:r>
            <a:r>
              <a:rPr lang="en-US" sz="900" b="1" i="1">
                <a:solidFill>
                  <a:srgbClr val="000000"/>
                </a:solidFill>
                <a:latin typeface="Open Sans"/>
                <a:ea typeface="Open Sans"/>
                <a:cs typeface="Open Sans"/>
                <a:sym typeface="Open Sans"/>
              </a:rPr>
              <a:t>International Psychogeriatrics,30</a:t>
            </a:r>
            <a:r>
              <a:rPr lang="en-US" sz="900" b="1">
                <a:solidFill>
                  <a:srgbClr val="000000"/>
                </a:solidFill>
                <a:latin typeface="Open Sans"/>
                <a:ea typeface="Open Sans"/>
                <a:cs typeface="Open Sans"/>
                <a:sym typeface="Open Sans"/>
              </a:rPr>
              <a:t>(4), 451-468. doi:10.1017/S104161021700182X</a:t>
            </a:r>
            <a:endParaRPr sz="900" b="1">
              <a:solidFill>
                <a:srgbClr val="000000"/>
              </a:solidFill>
              <a:latin typeface="Open Sans"/>
              <a:ea typeface="Open Sans"/>
              <a:cs typeface="Open Sans"/>
              <a:sym typeface="Open Sans"/>
            </a:endParaRPr>
          </a:p>
          <a:p>
            <a:pPr marL="0" lvl="0" indent="0" algn="l" rtl="0">
              <a:lnSpc>
                <a:spcPct val="100000"/>
              </a:lnSpc>
              <a:spcBef>
                <a:spcPts val="0"/>
              </a:spcBef>
              <a:spcAft>
                <a:spcPts val="0"/>
              </a:spcAft>
              <a:buNone/>
            </a:pPr>
            <a:endParaRPr sz="900" b="1">
              <a:solidFill>
                <a:srgbClr val="000000"/>
              </a:solidFill>
              <a:latin typeface="Open Sans"/>
              <a:ea typeface="Open Sans"/>
              <a:cs typeface="Open Sans"/>
              <a:sym typeface="Open Sans"/>
            </a:endParaRPr>
          </a:p>
          <a:p>
            <a:pPr marL="0" lvl="0" indent="0" algn="l" rtl="0">
              <a:lnSpc>
                <a:spcPct val="100000"/>
              </a:lnSpc>
              <a:spcBef>
                <a:spcPts val="0"/>
              </a:spcBef>
              <a:spcAft>
                <a:spcPts val="0"/>
              </a:spcAft>
              <a:buNone/>
            </a:pPr>
            <a:r>
              <a:rPr lang="en-US" sz="900" b="1">
                <a:solidFill>
                  <a:srgbClr val="000000"/>
                </a:solidFill>
                <a:highlight>
                  <a:srgbClr val="FFFFFF"/>
                </a:highlight>
                <a:latin typeface="Open Sans"/>
                <a:ea typeface="Open Sans"/>
                <a:cs typeface="Open Sans"/>
                <a:sym typeface="Open Sans"/>
              </a:rPr>
              <a:t>Freeman-Campbell, G. (2017, Jun 29). Live better -- intergenerational environments benefit elders.</a:t>
            </a:r>
            <a:r>
              <a:rPr lang="en-US" sz="900" b="1" i="1">
                <a:solidFill>
                  <a:srgbClr val="000000"/>
                </a:solidFill>
                <a:highlight>
                  <a:srgbClr val="FFFFFF"/>
                </a:highlight>
                <a:latin typeface="Open Sans"/>
                <a:ea typeface="Open Sans"/>
                <a:cs typeface="Open Sans"/>
                <a:sym typeface="Open Sans"/>
              </a:rPr>
              <a:t> The Brandon Sun</a:t>
            </a:r>
            <a:r>
              <a:rPr lang="en-US" sz="900" b="1">
                <a:solidFill>
                  <a:srgbClr val="000000"/>
                </a:solidFill>
                <a:highlight>
                  <a:srgbClr val="FFFFFF"/>
                </a:highlight>
                <a:latin typeface="Open Sans"/>
                <a:ea typeface="Open Sans"/>
                <a:cs typeface="Open Sans"/>
                <a:sym typeface="Open Sans"/>
              </a:rPr>
              <a:t> Retrieved from    http://search.proquest.com.ezproxy.gvsu.edu/docview/1914684030?accountid=39473</a:t>
            </a:r>
            <a:endParaRPr sz="900" b="1">
              <a:solidFill>
                <a:srgbClr val="000000"/>
              </a:solidFill>
              <a:latin typeface="Open Sans"/>
              <a:ea typeface="Open Sans"/>
              <a:cs typeface="Open Sans"/>
              <a:sym typeface="Open Sans"/>
            </a:endParaRPr>
          </a:p>
          <a:p>
            <a:pPr marL="228600" lvl="0" indent="0" algn="l" rtl="0">
              <a:lnSpc>
                <a:spcPct val="90000"/>
              </a:lnSpc>
              <a:spcBef>
                <a:spcPts val="2100"/>
              </a:spcBef>
              <a:spcAft>
                <a:spcPts val="2100"/>
              </a:spcAft>
              <a:buNone/>
            </a:pPr>
            <a:endParaRPr/>
          </a:p>
        </p:txBody>
      </p:sp>
      <p:pic>
        <p:nvPicPr>
          <p:cNvPr id="143" name="Google Shape;143;p20"/>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0300417" y="156650"/>
            <a:ext cx="1891583" cy="1054325"/>
          </a:xfrm>
          <a:prstGeom prst="rect">
            <a:avLst/>
          </a:prstGeom>
          <a:noFill/>
          <a:ln>
            <a:noFill/>
          </a:ln>
        </p:spPr>
      </p:pic>
      <p:pic>
        <p:nvPicPr>
          <p:cNvPr id="144" name="Google Shape;144;p2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794395">
            <a:off x="8086322" y="1998028"/>
            <a:ext cx="4153806" cy="3184132"/>
          </a:xfrm>
          <a:prstGeom prst="rect">
            <a:avLst/>
          </a:prstGeom>
          <a:noFill/>
          <a:ln w="28575" cap="flat" cmpd="sng">
            <a:solidFill>
              <a:srgbClr val="000000"/>
            </a:solidFill>
            <a:prstDash val="solid"/>
            <a:round/>
            <a:headEnd type="none" w="sm" len="sm"/>
            <a:tailEnd type="none" w="sm" len="sm"/>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1"/>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      </a:t>
            </a:r>
            <a:r>
              <a:rPr lang="en-US" sz="4000">
                <a:solidFill>
                  <a:srgbClr val="40BAD2"/>
                </a:solidFill>
              </a:rPr>
              <a:t>Wilfrid Gordon McDonald Partridge</a:t>
            </a:r>
            <a:endParaRPr sz="4000">
              <a:solidFill>
                <a:srgbClr val="40BAD2"/>
              </a:solidFill>
            </a:endParaRPr>
          </a:p>
          <a:p>
            <a:pPr marL="0" lvl="0" indent="0" algn="l" rtl="0">
              <a:spcBef>
                <a:spcPts val="0"/>
              </a:spcBef>
              <a:spcAft>
                <a:spcPts val="0"/>
              </a:spcAft>
              <a:buNone/>
            </a:pPr>
            <a:r>
              <a:rPr lang="en-US" sz="1200">
                <a:solidFill>
                  <a:srgbClr val="40BAD2"/>
                </a:solidFill>
              </a:rPr>
              <a:t>                                                             Written by: Mem Fox				               Illustrated by: Julie Vivas</a:t>
            </a:r>
            <a:endParaRPr sz="1200">
              <a:solidFill>
                <a:srgbClr val="40BAD2"/>
              </a:solidFill>
            </a:endParaRPr>
          </a:p>
        </p:txBody>
      </p:sp>
      <p:pic>
        <p:nvPicPr>
          <p:cNvPr id="150" name="Google Shape;150;p21"/>
          <p:cNvPicPr preferRelativeResize="0"/>
          <p:nvPr/>
        </p:nvPicPr>
        <p:blipFill>
          <a:blip r:embed="rId3">
            <a:alphaModFix/>
          </a:blip>
          <a:stretch>
            <a:fillRect/>
          </a:stretch>
        </p:blipFill>
        <p:spPr>
          <a:xfrm>
            <a:off x="3812700" y="1893700"/>
            <a:ext cx="4566625" cy="4180525"/>
          </a:xfrm>
          <a:prstGeom prst="rect">
            <a:avLst/>
          </a:prstGeom>
          <a:noFill/>
          <a:ln w="28575" cap="flat" cmpd="sng">
            <a:solidFill>
              <a:schemeClr val="dk2"/>
            </a:solidFill>
            <a:prstDash val="solid"/>
            <a:round/>
            <a:headEnd type="none" w="sm" len="sm"/>
            <a:tailEnd type="none" w="sm" len="sm"/>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2"/>
          <p:cNvSpPr txBox="1">
            <a:spLocks noGrp="1"/>
          </p:cNvSpPr>
          <p:nvPr>
            <p:ph type="title"/>
          </p:nvPr>
        </p:nvSpPr>
        <p:spPr>
          <a:xfrm>
            <a:off x="224050" y="10538"/>
            <a:ext cx="94623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sz="4000" b="1">
                <a:solidFill>
                  <a:srgbClr val="40BAD2"/>
                </a:solidFill>
                <a:latin typeface="Open Sans"/>
                <a:ea typeface="Open Sans"/>
                <a:cs typeface="Open Sans"/>
                <a:sym typeface="Open Sans"/>
              </a:rPr>
              <a:t>Impact on Children </a:t>
            </a:r>
            <a:endParaRPr sz="4000" b="1">
              <a:solidFill>
                <a:srgbClr val="40BAD2"/>
              </a:solidFill>
              <a:latin typeface="Open Sans"/>
              <a:ea typeface="Open Sans"/>
              <a:cs typeface="Open Sans"/>
              <a:sym typeface="Open Sans"/>
            </a:endParaRPr>
          </a:p>
        </p:txBody>
      </p:sp>
      <p:sp>
        <p:nvSpPr>
          <p:cNvPr id="156" name="Google Shape;156;p22"/>
          <p:cNvSpPr txBox="1">
            <a:spLocks noGrp="1"/>
          </p:cNvSpPr>
          <p:nvPr>
            <p:ph type="body" idx="1"/>
          </p:nvPr>
        </p:nvSpPr>
        <p:spPr>
          <a:xfrm>
            <a:off x="224050" y="829075"/>
            <a:ext cx="7014000" cy="591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2000">
              <a:solidFill>
                <a:srgbClr val="000000"/>
              </a:solidFill>
              <a:highlight>
                <a:srgbClr val="FFFFFF"/>
              </a:highlight>
              <a:latin typeface="Open Sans"/>
              <a:ea typeface="Open Sans"/>
              <a:cs typeface="Open Sans"/>
              <a:sym typeface="Open Sans"/>
            </a:endParaRPr>
          </a:p>
          <a:p>
            <a:pPr marL="0" lvl="0" indent="0" algn="l" rtl="0">
              <a:spcBef>
                <a:spcPts val="2100"/>
              </a:spcBef>
              <a:spcAft>
                <a:spcPts val="0"/>
              </a:spcAft>
              <a:buNone/>
            </a:pPr>
            <a:endParaRPr sz="2000">
              <a:solidFill>
                <a:srgbClr val="000000"/>
              </a:solidFill>
              <a:highlight>
                <a:srgbClr val="FFFFFF"/>
              </a:highlight>
              <a:latin typeface="Open Sans"/>
              <a:ea typeface="Open Sans"/>
              <a:cs typeface="Open Sans"/>
              <a:sym typeface="Open Sans"/>
            </a:endParaRPr>
          </a:p>
          <a:p>
            <a:pPr marL="228600" lvl="0" indent="-241300" algn="l" rtl="0">
              <a:lnSpc>
                <a:spcPct val="115000"/>
              </a:lnSpc>
              <a:spcBef>
                <a:spcPts val="2100"/>
              </a:spcBef>
              <a:spcAft>
                <a:spcPts val="0"/>
              </a:spcAft>
              <a:buClr>
                <a:srgbClr val="40BAD2"/>
              </a:buClr>
              <a:buSzPts val="2000"/>
              <a:buFont typeface="Open Sans"/>
              <a:buChar char="●"/>
            </a:pPr>
            <a:r>
              <a:rPr lang="en-US" sz="2000">
                <a:solidFill>
                  <a:srgbClr val="000000"/>
                </a:solidFill>
                <a:latin typeface="Open Sans"/>
                <a:ea typeface="Open Sans"/>
                <a:cs typeface="Open Sans"/>
                <a:sym typeface="Open Sans"/>
              </a:rPr>
              <a:t>Increased Social Maturity</a:t>
            </a:r>
            <a:endParaRPr sz="2000">
              <a:solidFill>
                <a:srgbClr val="000000"/>
              </a:solidFill>
              <a:latin typeface="Open Sans"/>
              <a:ea typeface="Open Sans"/>
              <a:cs typeface="Open Sans"/>
              <a:sym typeface="Open Sans"/>
            </a:endParaRPr>
          </a:p>
          <a:p>
            <a:pPr marL="228600" lvl="0" indent="-241300" algn="l" rtl="0">
              <a:lnSpc>
                <a:spcPct val="115000"/>
              </a:lnSpc>
              <a:spcBef>
                <a:spcPts val="0"/>
              </a:spcBef>
              <a:spcAft>
                <a:spcPts val="0"/>
              </a:spcAft>
              <a:buClr>
                <a:srgbClr val="40BAD2"/>
              </a:buClr>
              <a:buSzPts val="2000"/>
              <a:buFont typeface="Open Sans"/>
              <a:buChar char="●"/>
            </a:pPr>
            <a:r>
              <a:rPr lang="en-US" sz="2000">
                <a:solidFill>
                  <a:srgbClr val="000000"/>
                </a:solidFill>
                <a:latin typeface="Open Sans"/>
                <a:ea typeface="Open Sans"/>
                <a:cs typeface="Open Sans"/>
                <a:sym typeface="Open Sans"/>
              </a:rPr>
              <a:t>Increase in positive descriptions to depict older adults.</a:t>
            </a:r>
            <a:endParaRPr sz="2000">
              <a:solidFill>
                <a:srgbClr val="000000"/>
              </a:solidFill>
              <a:latin typeface="Open Sans"/>
              <a:ea typeface="Open Sans"/>
              <a:cs typeface="Open Sans"/>
              <a:sym typeface="Open Sans"/>
            </a:endParaRPr>
          </a:p>
          <a:p>
            <a:pPr marL="228600" lvl="0" indent="-241300" algn="l" rtl="0">
              <a:lnSpc>
                <a:spcPct val="115000"/>
              </a:lnSpc>
              <a:spcBef>
                <a:spcPts val="0"/>
              </a:spcBef>
              <a:spcAft>
                <a:spcPts val="0"/>
              </a:spcAft>
              <a:buClr>
                <a:srgbClr val="40BAD2"/>
              </a:buClr>
              <a:buSzPts val="2000"/>
              <a:buFont typeface="Open Sans"/>
              <a:buChar char="●"/>
            </a:pPr>
            <a:r>
              <a:rPr lang="en-US" sz="2000">
                <a:solidFill>
                  <a:srgbClr val="000000"/>
                </a:solidFill>
                <a:latin typeface="Open Sans"/>
                <a:ea typeface="Open Sans"/>
                <a:cs typeface="Open Sans"/>
                <a:sym typeface="Open Sans"/>
              </a:rPr>
              <a:t>Enhancement in personal/ social development. </a:t>
            </a:r>
            <a:endParaRPr sz="2000">
              <a:solidFill>
                <a:srgbClr val="000000"/>
              </a:solidFill>
              <a:latin typeface="Open Sans"/>
              <a:ea typeface="Open Sans"/>
              <a:cs typeface="Open Sans"/>
              <a:sym typeface="Open Sans"/>
            </a:endParaRPr>
          </a:p>
          <a:p>
            <a:pPr marL="228600" lvl="0" indent="-241300" algn="l" rtl="0">
              <a:lnSpc>
                <a:spcPct val="115000"/>
              </a:lnSpc>
              <a:spcBef>
                <a:spcPts val="0"/>
              </a:spcBef>
              <a:spcAft>
                <a:spcPts val="0"/>
              </a:spcAft>
              <a:buClr>
                <a:srgbClr val="40BAD2"/>
              </a:buClr>
              <a:buSzPts val="2000"/>
              <a:buFont typeface="Open Sans"/>
              <a:buChar char="●"/>
            </a:pPr>
            <a:r>
              <a:rPr lang="en-US" sz="2000">
                <a:solidFill>
                  <a:srgbClr val="000000"/>
                </a:solidFill>
                <a:latin typeface="Open Sans"/>
                <a:ea typeface="Open Sans"/>
                <a:cs typeface="Open Sans"/>
                <a:sym typeface="Open Sans"/>
              </a:rPr>
              <a:t>Relief from the mental and physical stress </a:t>
            </a:r>
            <a:endParaRPr sz="2000">
              <a:solidFill>
                <a:srgbClr val="000000"/>
              </a:solidFill>
              <a:latin typeface="Open Sans"/>
              <a:ea typeface="Open Sans"/>
              <a:cs typeface="Open Sans"/>
              <a:sym typeface="Open Sans"/>
            </a:endParaRPr>
          </a:p>
          <a:p>
            <a:pPr marL="228600" lvl="0" indent="-241300" algn="l" rtl="0">
              <a:lnSpc>
                <a:spcPct val="115000"/>
              </a:lnSpc>
              <a:spcBef>
                <a:spcPts val="0"/>
              </a:spcBef>
              <a:spcAft>
                <a:spcPts val="0"/>
              </a:spcAft>
              <a:buClr>
                <a:srgbClr val="40BAD2"/>
              </a:buClr>
              <a:buSzPts val="2000"/>
              <a:buFont typeface="Open Sans"/>
              <a:buChar char="●"/>
            </a:pPr>
            <a:r>
              <a:rPr lang="en-US" sz="2000">
                <a:solidFill>
                  <a:srgbClr val="000000"/>
                </a:solidFill>
                <a:latin typeface="Open Sans"/>
                <a:ea typeface="Open Sans"/>
                <a:cs typeface="Open Sans"/>
                <a:sym typeface="Open Sans"/>
              </a:rPr>
              <a:t>Knowledge of the older population improved</a:t>
            </a:r>
            <a:endParaRPr sz="2000">
              <a:solidFill>
                <a:srgbClr val="000000"/>
              </a:solidFill>
              <a:latin typeface="Open Sans"/>
              <a:ea typeface="Open Sans"/>
              <a:cs typeface="Open Sans"/>
              <a:sym typeface="Open Sans"/>
            </a:endParaRPr>
          </a:p>
          <a:p>
            <a:pPr marL="228600" lvl="0" indent="-241300" algn="l" rtl="0">
              <a:lnSpc>
                <a:spcPct val="115000"/>
              </a:lnSpc>
              <a:spcBef>
                <a:spcPts val="0"/>
              </a:spcBef>
              <a:spcAft>
                <a:spcPts val="0"/>
              </a:spcAft>
              <a:buClr>
                <a:srgbClr val="40BAD2"/>
              </a:buClr>
              <a:buSzPts val="2000"/>
              <a:buFont typeface="Open Sans"/>
              <a:buChar char="●"/>
            </a:pPr>
            <a:r>
              <a:rPr lang="en-US" sz="2000">
                <a:solidFill>
                  <a:srgbClr val="000000"/>
                </a:solidFill>
                <a:latin typeface="Open Sans"/>
                <a:ea typeface="Open Sans"/>
                <a:cs typeface="Open Sans"/>
                <a:sym typeface="Open Sans"/>
              </a:rPr>
              <a:t>Improvement on children perception of the elderly</a:t>
            </a:r>
            <a:endParaRPr sz="2000">
              <a:solidFill>
                <a:srgbClr val="000000"/>
              </a:solidFill>
              <a:latin typeface="Open Sans"/>
              <a:ea typeface="Open Sans"/>
              <a:cs typeface="Open Sans"/>
              <a:sym typeface="Open Sans"/>
            </a:endParaRPr>
          </a:p>
          <a:p>
            <a:pPr marL="228600" lvl="0" indent="-234950" algn="l" rtl="0">
              <a:lnSpc>
                <a:spcPct val="115000"/>
              </a:lnSpc>
              <a:spcBef>
                <a:spcPts val="0"/>
              </a:spcBef>
              <a:spcAft>
                <a:spcPts val="0"/>
              </a:spcAft>
              <a:buClr>
                <a:srgbClr val="40BAD2"/>
              </a:buClr>
              <a:buSzPts val="1900"/>
              <a:buFont typeface="Open Sans"/>
              <a:buChar char="●"/>
            </a:pPr>
            <a:r>
              <a:rPr lang="en-US" sz="2000">
                <a:solidFill>
                  <a:srgbClr val="000000"/>
                </a:solidFill>
                <a:highlight>
                  <a:schemeClr val="lt1"/>
                </a:highlight>
                <a:latin typeface="Open Sans"/>
                <a:ea typeface="Open Sans"/>
                <a:cs typeface="Open Sans"/>
                <a:sym typeface="Open Sans"/>
              </a:rPr>
              <a:t>Improved Academic Outcomes</a:t>
            </a:r>
            <a:r>
              <a:rPr lang="en-US" sz="2000">
                <a:solidFill>
                  <a:srgbClr val="555555"/>
                </a:solidFill>
                <a:latin typeface="Open Sans"/>
                <a:ea typeface="Open Sans"/>
                <a:cs typeface="Open Sans"/>
                <a:sym typeface="Open Sans"/>
              </a:rPr>
              <a:t> </a:t>
            </a:r>
            <a:r>
              <a:rPr lang="en-US" sz="1900">
                <a:solidFill>
                  <a:srgbClr val="555555"/>
                </a:solidFill>
                <a:latin typeface="Roboto"/>
                <a:ea typeface="Roboto"/>
                <a:cs typeface="Roboto"/>
                <a:sym typeface="Roboto"/>
              </a:rPr>
              <a:t>     </a:t>
            </a:r>
            <a:endParaRPr sz="1900">
              <a:solidFill>
                <a:srgbClr val="555555"/>
              </a:solidFill>
              <a:latin typeface="Roboto"/>
              <a:ea typeface="Roboto"/>
              <a:cs typeface="Roboto"/>
              <a:sym typeface="Roboto"/>
            </a:endParaRPr>
          </a:p>
          <a:p>
            <a:pPr marL="228600" lvl="0" indent="0" algn="l" rtl="0">
              <a:lnSpc>
                <a:spcPct val="115000"/>
              </a:lnSpc>
              <a:spcBef>
                <a:spcPts val="1300"/>
              </a:spcBef>
              <a:spcAft>
                <a:spcPts val="0"/>
              </a:spcAft>
              <a:buNone/>
            </a:pPr>
            <a:r>
              <a:rPr lang="en-US" sz="1400">
                <a:solidFill>
                  <a:srgbClr val="555555"/>
                </a:solidFill>
                <a:latin typeface="Roboto"/>
                <a:ea typeface="Roboto"/>
                <a:cs typeface="Roboto"/>
                <a:sym typeface="Roboto"/>
              </a:rPr>
              <a:t> </a:t>
            </a:r>
            <a:endParaRPr sz="1400">
              <a:solidFill>
                <a:srgbClr val="555555"/>
              </a:solidFill>
              <a:latin typeface="Roboto"/>
              <a:ea typeface="Roboto"/>
              <a:cs typeface="Roboto"/>
              <a:sym typeface="Roboto"/>
            </a:endParaRPr>
          </a:p>
          <a:p>
            <a:pPr marL="228600" lvl="0" indent="0" algn="l" rtl="0">
              <a:lnSpc>
                <a:spcPct val="115000"/>
              </a:lnSpc>
              <a:spcBef>
                <a:spcPts val="1300"/>
              </a:spcBef>
              <a:spcAft>
                <a:spcPts val="0"/>
              </a:spcAft>
              <a:buNone/>
            </a:pPr>
            <a:endParaRPr sz="1400">
              <a:solidFill>
                <a:srgbClr val="555555"/>
              </a:solidFill>
              <a:latin typeface="Roboto"/>
              <a:ea typeface="Roboto"/>
              <a:cs typeface="Roboto"/>
              <a:sym typeface="Roboto"/>
            </a:endParaRPr>
          </a:p>
          <a:p>
            <a:pPr marL="228600" lvl="0" indent="0" algn="l" rtl="0">
              <a:lnSpc>
                <a:spcPct val="115000"/>
              </a:lnSpc>
              <a:spcBef>
                <a:spcPts val="1300"/>
              </a:spcBef>
              <a:spcAft>
                <a:spcPts val="0"/>
              </a:spcAft>
              <a:buNone/>
            </a:pPr>
            <a:endParaRPr sz="1400">
              <a:solidFill>
                <a:srgbClr val="555555"/>
              </a:solidFill>
              <a:latin typeface="Roboto"/>
              <a:ea typeface="Roboto"/>
              <a:cs typeface="Roboto"/>
              <a:sym typeface="Roboto"/>
            </a:endParaRPr>
          </a:p>
          <a:p>
            <a:pPr marL="0" lvl="0" indent="0" algn="l" rtl="0">
              <a:lnSpc>
                <a:spcPct val="100000"/>
              </a:lnSpc>
              <a:spcBef>
                <a:spcPts val="1300"/>
              </a:spcBef>
              <a:spcAft>
                <a:spcPts val="0"/>
              </a:spcAft>
              <a:buNone/>
            </a:pPr>
            <a:r>
              <a:rPr lang="en-US" sz="900" b="1">
                <a:solidFill>
                  <a:srgbClr val="000000"/>
                </a:solidFill>
                <a:latin typeface="Open Sans"/>
                <a:ea typeface="Open Sans"/>
                <a:cs typeface="Open Sans"/>
                <a:sym typeface="Open Sans"/>
              </a:rPr>
              <a:t>Gualano, M., Voglino, G., Bert, F., Thomas, R., Camussi, E., &amp; Siliquini, R. (2018). The impact of intergenerational programs on  children and older adults: A review. </a:t>
            </a:r>
            <a:r>
              <a:rPr lang="en-US" sz="900" b="1" i="1">
                <a:solidFill>
                  <a:srgbClr val="000000"/>
                </a:solidFill>
                <a:latin typeface="Open Sans"/>
                <a:ea typeface="Open Sans"/>
                <a:cs typeface="Open Sans"/>
                <a:sym typeface="Open Sans"/>
              </a:rPr>
              <a:t>International Psychogeriatrics,30</a:t>
            </a:r>
            <a:r>
              <a:rPr lang="en-US" sz="900" b="1">
                <a:solidFill>
                  <a:srgbClr val="000000"/>
                </a:solidFill>
                <a:latin typeface="Open Sans"/>
                <a:ea typeface="Open Sans"/>
                <a:cs typeface="Open Sans"/>
                <a:sym typeface="Open Sans"/>
              </a:rPr>
              <a:t>(4), 451-468. doi:10.1017/S104161021700182X</a:t>
            </a:r>
            <a:endParaRPr sz="900" b="1">
              <a:solidFill>
                <a:srgbClr val="000000"/>
              </a:solidFill>
              <a:latin typeface="Open Sans"/>
              <a:ea typeface="Open Sans"/>
              <a:cs typeface="Open Sans"/>
              <a:sym typeface="Open Sans"/>
            </a:endParaRPr>
          </a:p>
          <a:p>
            <a:pPr marL="0" lvl="0" indent="0" algn="l" rtl="0">
              <a:lnSpc>
                <a:spcPct val="100000"/>
              </a:lnSpc>
              <a:spcBef>
                <a:spcPts val="1300"/>
              </a:spcBef>
              <a:spcAft>
                <a:spcPts val="0"/>
              </a:spcAft>
              <a:buNone/>
            </a:pPr>
            <a:r>
              <a:rPr lang="en-US" sz="900" b="1">
                <a:solidFill>
                  <a:srgbClr val="000000"/>
                </a:solidFill>
                <a:highlight>
                  <a:srgbClr val="FFFFFF"/>
                </a:highlight>
                <a:latin typeface="Open Sans"/>
                <a:ea typeface="Open Sans"/>
                <a:cs typeface="Open Sans"/>
                <a:sym typeface="Open Sans"/>
              </a:rPr>
              <a:t>Freeman-Campbell, G. (2017, Jun 29). Live better -- intergenerational environments benefit elders.</a:t>
            </a:r>
            <a:r>
              <a:rPr lang="en-US" sz="900" b="1" i="1">
                <a:solidFill>
                  <a:srgbClr val="000000"/>
                </a:solidFill>
                <a:highlight>
                  <a:srgbClr val="FFFFFF"/>
                </a:highlight>
                <a:latin typeface="Open Sans"/>
                <a:ea typeface="Open Sans"/>
                <a:cs typeface="Open Sans"/>
                <a:sym typeface="Open Sans"/>
              </a:rPr>
              <a:t> The Brandon Sun</a:t>
            </a:r>
            <a:r>
              <a:rPr lang="en-US" sz="900" b="1">
                <a:solidFill>
                  <a:srgbClr val="000000"/>
                </a:solidFill>
                <a:highlight>
                  <a:srgbClr val="FFFFFF"/>
                </a:highlight>
                <a:latin typeface="Open Sans"/>
                <a:ea typeface="Open Sans"/>
                <a:cs typeface="Open Sans"/>
                <a:sym typeface="Open Sans"/>
              </a:rPr>
              <a:t> Retrieved from http://search.proquest.com.ezproxy.gvsu.edu/docview/1914684030?accountid=39473</a:t>
            </a:r>
            <a:endParaRPr sz="900" b="1">
              <a:solidFill>
                <a:srgbClr val="000000"/>
              </a:solidFill>
              <a:latin typeface="Open Sans"/>
              <a:ea typeface="Open Sans"/>
              <a:cs typeface="Open Sans"/>
              <a:sym typeface="Open Sans"/>
            </a:endParaRPr>
          </a:p>
          <a:p>
            <a:pPr marL="0" lvl="0" indent="0" algn="l" rtl="0">
              <a:lnSpc>
                <a:spcPct val="90000"/>
              </a:lnSpc>
              <a:spcBef>
                <a:spcPts val="1300"/>
              </a:spcBef>
              <a:spcAft>
                <a:spcPts val="0"/>
              </a:spcAft>
              <a:buClr>
                <a:schemeClr val="dk1"/>
              </a:buClr>
              <a:buSzPts val="2800"/>
              <a:buNone/>
            </a:pPr>
            <a:endParaRPr sz="1200"/>
          </a:p>
          <a:p>
            <a:pPr marL="228600" lvl="0" indent="-50800" algn="l" rtl="0">
              <a:lnSpc>
                <a:spcPct val="90000"/>
              </a:lnSpc>
              <a:spcBef>
                <a:spcPts val="1000"/>
              </a:spcBef>
              <a:spcAft>
                <a:spcPts val="2100"/>
              </a:spcAft>
              <a:buClr>
                <a:schemeClr val="dk1"/>
              </a:buClr>
              <a:buSzPts val="2800"/>
              <a:buNone/>
            </a:pPr>
            <a:endParaRPr sz="1200"/>
          </a:p>
        </p:txBody>
      </p:sp>
      <p:pic>
        <p:nvPicPr>
          <p:cNvPr id="157" name="Google Shape;157;p22"/>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0300417" y="146225"/>
            <a:ext cx="1891583" cy="1054325"/>
          </a:xfrm>
          <a:prstGeom prst="rect">
            <a:avLst/>
          </a:prstGeom>
          <a:noFill/>
          <a:ln>
            <a:noFill/>
          </a:ln>
        </p:spPr>
      </p:pic>
      <p:pic>
        <p:nvPicPr>
          <p:cNvPr id="158" name="Google Shape;158;p2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275620">
            <a:off x="7952205" y="1442560"/>
            <a:ext cx="3610999" cy="4536746"/>
          </a:xfrm>
          <a:prstGeom prst="rect">
            <a:avLst/>
          </a:prstGeom>
          <a:noFill/>
          <a:ln w="28575" cap="flat" cmpd="sng">
            <a:solidFill>
              <a:srgbClr val="000000"/>
            </a:solidFill>
            <a:prstDash val="solid"/>
            <a:round/>
            <a:headEnd type="none" w="sm" len="sm"/>
            <a:tailEnd type="none" w="sm" len="s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3"/>
          <p:cNvSpPr txBox="1">
            <a:spLocks noGrp="1"/>
          </p:cNvSpPr>
          <p:nvPr>
            <p:ph type="title"/>
          </p:nvPr>
        </p:nvSpPr>
        <p:spPr>
          <a:xfrm>
            <a:off x="190100" y="0"/>
            <a:ext cx="8992800" cy="1114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solidFill>
                  <a:srgbClr val="40BAD2"/>
                </a:solidFill>
                <a:latin typeface="Open Sans"/>
                <a:ea typeface="Open Sans"/>
                <a:cs typeface="Open Sans"/>
                <a:sym typeface="Open Sans"/>
              </a:rPr>
              <a:t>What a typical day looks like</a:t>
            </a:r>
            <a:endParaRPr>
              <a:solidFill>
                <a:srgbClr val="40BAD2"/>
              </a:solidFill>
              <a:latin typeface="Open Sans"/>
              <a:ea typeface="Open Sans"/>
              <a:cs typeface="Open Sans"/>
              <a:sym typeface="Open Sans"/>
            </a:endParaRPr>
          </a:p>
        </p:txBody>
      </p:sp>
      <p:sp>
        <p:nvSpPr>
          <p:cNvPr id="164" name="Google Shape;164;p23"/>
          <p:cNvSpPr txBox="1">
            <a:spLocks noGrp="1"/>
          </p:cNvSpPr>
          <p:nvPr>
            <p:ph type="body" idx="1"/>
          </p:nvPr>
        </p:nvSpPr>
        <p:spPr>
          <a:xfrm>
            <a:off x="190100" y="1052825"/>
            <a:ext cx="7465800" cy="56634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800">
                <a:solidFill>
                  <a:srgbClr val="181818"/>
                </a:solidFill>
                <a:latin typeface="Open Sans"/>
                <a:ea typeface="Open Sans"/>
                <a:cs typeface="Open Sans"/>
                <a:sym typeface="Open Sans"/>
              </a:rPr>
              <a:t>The BIC is open from 6:30 am to 6:00 pm, Monday through Friday.</a:t>
            </a:r>
            <a:endParaRPr sz="1800">
              <a:solidFill>
                <a:srgbClr val="181818"/>
              </a:solidFill>
              <a:latin typeface="Open Sans"/>
              <a:ea typeface="Open Sans"/>
              <a:cs typeface="Open Sans"/>
              <a:sym typeface="Open Sans"/>
            </a:endParaRPr>
          </a:p>
          <a:p>
            <a:pPr marL="0" lvl="0" indent="0" algn="l" rtl="0">
              <a:lnSpc>
                <a:spcPct val="115000"/>
              </a:lnSpc>
              <a:spcBef>
                <a:spcPts val="2400"/>
              </a:spcBef>
              <a:spcAft>
                <a:spcPts val="0"/>
              </a:spcAft>
              <a:buClr>
                <a:schemeClr val="dk1"/>
              </a:buClr>
              <a:buSzPts val="1100"/>
              <a:buFont typeface="Arial"/>
              <a:buNone/>
            </a:pPr>
            <a:r>
              <a:rPr lang="en-US" sz="1800">
                <a:solidFill>
                  <a:srgbClr val="181818"/>
                </a:solidFill>
                <a:latin typeface="Open Sans"/>
                <a:ea typeface="Open Sans"/>
                <a:cs typeface="Open Sans"/>
                <a:sym typeface="Open Sans"/>
              </a:rPr>
              <a:t>Activities, meals and snacks are part of both the children’s and older adult’s wings of The BIC.</a:t>
            </a:r>
            <a:endParaRPr sz="1800">
              <a:solidFill>
                <a:srgbClr val="181818"/>
              </a:solidFill>
              <a:latin typeface="Open Sans"/>
              <a:ea typeface="Open Sans"/>
              <a:cs typeface="Open Sans"/>
              <a:sym typeface="Open Sans"/>
            </a:endParaRPr>
          </a:p>
          <a:p>
            <a:pPr marL="0" lvl="0" indent="0" algn="l" rtl="0">
              <a:lnSpc>
                <a:spcPct val="115000"/>
              </a:lnSpc>
              <a:spcBef>
                <a:spcPts val="2400"/>
              </a:spcBef>
              <a:spcAft>
                <a:spcPts val="0"/>
              </a:spcAft>
              <a:buClr>
                <a:schemeClr val="dk1"/>
              </a:buClr>
              <a:buSzPts val="1100"/>
              <a:buFont typeface="Arial"/>
              <a:buNone/>
            </a:pPr>
            <a:r>
              <a:rPr lang="en-US" sz="1800">
                <a:solidFill>
                  <a:srgbClr val="181818"/>
                </a:solidFill>
                <a:latin typeface="Open Sans"/>
                <a:ea typeface="Open Sans"/>
                <a:cs typeface="Open Sans"/>
                <a:sym typeface="Open Sans"/>
              </a:rPr>
              <a:t>Meals include breakfast, lunch and afternoon snack.  We strive to supply nutritious, healthy and delicious foods prepared by our staff chef. We follow Child and Adult Care Food Program (CACFP)</a:t>
            </a:r>
            <a:endParaRPr sz="1800">
              <a:solidFill>
                <a:srgbClr val="181818"/>
              </a:solidFill>
              <a:latin typeface="Open Sans"/>
              <a:ea typeface="Open Sans"/>
              <a:cs typeface="Open Sans"/>
              <a:sym typeface="Open Sans"/>
            </a:endParaRPr>
          </a:p>
          <a:p>
            <a:pPr marL="0" lvl="0" indent="0" algn="l" rtl="0">
              <a:lnSpc>
                <a:spcPct val="115000"/>
              </a:lnSpc>
              <a:spcBef>
                <a:spcPts val="2400"/>
              </a:spcBef>
              <a:spcAft>
                <a:spcPts val="0"/>
              </a:spcAft>
              <a:buClr>
                <a:schemeClr val="dk1"/>
              </a:buClr>
              <a:buSzPts val="1100"/>
              <a:buFont typeface="Arial"/>
              <a:buNone/>
            </a:pPr>
            <a:r>
              <a:rPr lang="en-US" sz="1800">
                <a:solidFill>
                  <a:srgbClr val="181818"/>
                </a:solidFill>
                <a:latin typeface="Open Sans"/>
                <a:ea typeface="Open Sans"/>
                <a:cs typeface="Open Sans"/>
                <a:sym typeface="Open Sans"/>
              </a:rPr>
              <a:t>Numerous activities are planned for children and seniors and some of them are designed to be intergenerational.  We strive to provide an environment where real friendships built upon mutual respect are built between participants, staff and volunteers.</a:t>
            </a:r>
            <a:endParaRPr sz="1800">
              <a:solidFill>
                <a:srgbClr val="181818"/>
              </a:solidFill>
              <a:latin typeface="Open Sans"/>
              <a:ea typeface="Open Sans"/>
              <a:cs typeface="Open Sans"/>
              <a:sym typeface="Open Sans"/>
            </a:endParaRPr>
          </a:p>
          <a:p>
            <a:pPr marL="228600" lvl="0" indent="-50800" algn="l" rtl="0">
              <a:lnSpc>
                <a:spcPct val="90000"/>
              </a:lnSpc>
              <a:spcBef>
                <a:spcPts val="2100"/>
              </a:spcBef>
              <a:spcAft>
                <a:spcPts val="2100"/>
              </a:spcAft>
              <a:buClr>
                <a:schemeClr val="dk1"/>
              </a:buClr>
              <a:buSzPts val="2800"/>
              <a:buNone/>
            </a:pPr>
            <a:endParaRPr/>
          </a:p>
        </p:txBody>
      </p:sp>
      <p:pic>
        <p:nvPicPr>
          <p:cNvPr id="165" name="Google Shape;165;p2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0300417" y="173275"/>
            <a:ext cx="1891583" cy="1054325"/>
          </a:xfrm>
          <a:prstGeom prst="rect">
            <a:avLst/>
          </a:prstGeom>
          <a:noFill/>
          <a:ln>
            <a:noFill/>
          </a:ln>
        </p:spPr>
      </p:pic>
      <p:pic>
        <p:nvPicPr>
          <p:cNvPr id="166" name="Google Shape;166;p2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663107">
            <a:off x="7991769" y="1156484"/>
            <a:ext cx="3186292" cy="2389482"/>
          </a:xfrm>
          <a:prstGeom prst="rect">
            <a:avLst/>
          </a:prstGeom>
          <a:noFill/>
          <a:ln w="28575" cap="flat" cmpd="sng">
            <a:solidFill>
              <a:srgbClr val="000000"/>
            </a:solidFill>
            <a:prstDash val="solid"/>
            <a:round/>
            <a:headEnd type="none" w="sm" len="sm"/>
            <a:tailEnd type="none" w="sm" len="sm"/>
          </a:ln>
        </p:spPr>
      </p:pic>
      <p:pic>
        <p:nvPicPr>
          <p:cNvPr id="167" name="Google Shape;167;p23"/>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rot="-238883">
            <a:off x="8059619" y="3500250"/>
            <a:ext cx="3724488" cy="2739033"/>
          </a:xfrm>
          <a:prstGeom prst="rect">
            <a:avLst/>
          </a:prstGeom>
          <a:noFill/>
          <a:ln w="28575" cap="flat" cmpd="sng">
            <a:solidFill>
              <a:srgbClr val="000000"/>
            </a:solidFill>
            <a:prstDash val="solid"/>
            <a:round/>
            <a:headEnd type="none" w="sm" len="sm"/>
            <a:tailEnd type="none" w="sm" len="sm"/>
          </a:ln>
        </p:spPr>
      </p:pic>
    </p:spTree>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TotalTime>
  <Words>1357</Words>
  <Application>Microsoft Office PowerPoint</Application>
  <PresentationFormat>Widescreen</PresentationFormat>
  <Paragraphs>205</Paragraphs>
  <Slides>20</Slides>
  <Notes>20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20</vt:i4>
      </vt:variant>
    </vt:vector>
  </HeadingPairs>
  <TitlesOfParts>
    <vt:vector size="32" baseType="lpstr">
      <vt:lpstr>Times New Roman</vt:lpstr>
      <vt:lpstr>Arial</vt:lpstr>
      <vt:lpstr>Corbel</vt:lpstr>
      <vt:lpstr>Roboto</vt:lpstr>
      <vt:lpstr>Lato</vt:lpstr>
      <vt:lpstr>Calibri</vt:lpstr>
      <vt:lpstr>Oswald</vt:lpstr>
      <vt:lpstr>Century</vt:lpstr>
      <vt:lpstr>Raleway</vt:lpstr>
      <vt:lpstr>Verdana</vt:lpstr>
      <vt:lpstr>Open Sans</vt:lpstr>
      <vt:lpstr>Streamline</vt:lpstr>
      <vt:lpstr>PowerPoint Presentation</vt:lpstr>
      <vt:lpstr> 1. Understand intergenerational care.  2. Understand how an intergenerational center operates in Grand Rapids.  3. List some key lessons learned in creating this model of care.   “We often hear about stepping outside ourselves, but rarely about stepping outside our generation.”  ― Criss Jami, Killosophy  </vt:lpstr>
      <vt:lpstr>How we became BIC</vt:lpstr>
      <vt:lpstr>Bethlehem Intergenerational Center  </vt:lpstr>
      <vt:lpstr>Challenges </vt:lpstr>
      <vt:lpstr>Impact on Older Adults  </vt:lpstr>
      <vt:lpstr>      Wilfrid Gordon McDonald Partridge                                                              Written by: Mem Fox                   Illustrated by: Julie Vivas</vt:lpstr>
      <vt:lpstr>Impact on Children </vt:lpstr>
      <vt:lpstr>What a typical day looks like</vt:lpstr>
      <vt:lpstr>Magic of “Organic Interactions” </vt:lpstr>
      <vt:lpstr>       Music Together        </vt:lpstr>
      <vt:lpstr>Intergenerational Events</vt:lpstr>
      <vt:lpstr>Keeping a Safe Environment</vt:lpstr>
      <vt:lpstr>  60 years +                 1 staff to every 5 participants 3.5- 5 year olds           1 staff to every 10 children       (GSRP 1 staff to every 8 children) 2.5-3.5                        1 staff to every 8 children 6 wks. – 2.5               1 staff to every 4 children School Age                1 staff to every 15 children</vt:lpstr>
      <vt:lpstr>Financial Aid Options</vt:lpstr>
      <vt:lpstr>Transportation in Grand Rapids</vt:lpstr>
      <vt:lpstr>Outcomes</vt:lpstr>
      <vt:lpstr>PowerPoint Presentation</vt:lpstr>
      <vt:lpstr>Meet Our Community </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bethlehem staff</dc:creator>
  <cp:lastModifiedBy>Rutendo Goto</cp:lastModifiedBy>
  <cp:revision>2</cp:revision>
  <cp:lastPrinted>2019-02-21T20:17:26Z</cp:lastPrinted>
  <dcterms:modified xsi:type="dcterms:W3CDTF">2019-02-25T16:01:38Z</dcterms:modified>
</cp:coreProperties>
</file>