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4"/>
  </p:notesMasterIdLst>
  <p:handoutMasterIdLst>
    <p:handoutMasterId r:id="rId15"/>
  </p:handoutMasterIdLst>
  <p:sldIdLst>
    <p:sldId id="269" r:id="rId3"/>
    <p:sldId id="268" r:id="rId4"/>
    <p:sldId id="26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FF99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15" autoAdjust="0"/>
  </p:normalViewPr>
  <p:slideViewPr>
    <p:cSldViewPr>
      <p:cViewPr varScale="1">
        <p:scale>
          <a:sx n="76" d="100"/>
          <a:sy n="76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5567AD-DE03-4642-806A-BBF4A29B1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D903-7949-4F0E-BB04-2A43007C36E4}" type="datetimeFigureOut">
              <a:rPr lang="en-US" smtClean="0"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33E7A-29F4-4F0C-AF64-6AE16E1AC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5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3E7A-29F4-4F0C-AF64-6AE16E1AC6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5105400"/>
            <a:ext cx="3962400" cy="838200"/>
          </a:xfrm>
        </p:spPr>
        <p:txBody>
          <a:bodyPr anchor="b" anchorCtr="0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3962400" cy="6096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065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5065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5065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2900" y="381000"/>
            <a:ext cx="12573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36195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41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Your Subtopics</a:t>
            </a:r>
          </a:p>
          <a:p>
            <a:pPr lvl="2"/>
            <a:r>
              <a:rPr lang="en-US" dirty="0" smtClean="0"/>
              <a:t>Your Subtopics</a:t>
            </a:r>
          </a:p>
          <a:p>
            <a:pPr lvl="3"/>
            <a:r>
              <a:rPr lang="en-US" dirty="0" smtClean="0"/>
              <a:t>Your Subtopics</a:t>
            </a:r>
          </a:p>
          <a:p>
            <a:pPr lvl="4"/>
            <a:r>
              <a:rPr lang="en-US" dirty="0" smtClean="0"/>
              <a:t>Your Subtopics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19600" y="5410200"/>
            <a:ext cx="4572000" cy="762000"/>
          </a:xfrm>
        </p:spPr>
        <p:txBody>
          <a:bodyPr/>
          <a:lstStyle/>
          <a:p>
            <a:r>
              <a:rPr lang="en-US" dirty="0" smtClean="0"/>
              <a:t>“Embedded Faculty: A Value For Multiple Stakeholders”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6172200"/>
            <a:ext cx="3962400" cy="533400"/>
          </a:xfrm>
        </p:spPr>
        <p:txBody>
          <a:bodyPr/>
          <a:lstStyle/>
          <a:p>
            <a:r>
              <a:rPr lang="en-US" dirty="0" smtClean="0"/>
              <a:t>Kimberly Fenbert, DNP, CPNP-PC</a:t>
            </a:r>
          </a:p>
          <a:p>
            <a:r>
              <a:rPr lang="en-US" dirty="0" smtClean="0"/>
              <a:t>January 21,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029200" cy="609600"/>
          </a:xfrm>
        </p:spPr>
        <p:txBody>
          <a:bodyPr/>
          <a:lstStyle/>
          <a:p>
            <a:pPr algn="ctr"/>
            <a:r>
              <a:rPr lang="en-US" dirty="0" smtClean="0"/>
              <a:t>Current Embedded Faculty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029200" cy="5105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Erin </a:t>
            </a:r>
            <a:r>
              <a:rPr lang="en-US" sz="2000" dirty="0" err="1" smtClean="0">
                <a:solidFill>
                  <a:schemeClr val="tx1"/>
                </a:solidFill>
              </a:rPr>
              <a:t>Chillag</a:t>
            </a:r>
            <a:r>
              <a:rPr lang="en-US" sz="2000" dirty="0" smtClean="0">
                <a:solidFill>
                  <a:schemeClr val="tx1"/>
                </a:solidFill>
              </a:rPr>
              <a:t>, DNP, RN, CPNP - </a:t>
            </a:r>
            <a:r>
              <a:rPr lang="en-US" sz="2000" dirty="0"/>
              <a:t>Mercy Health Physician Partners Downtown Office </a:t>
            </a:r>
            <a:r>
              <a:rPr lang="en-US" sz="2000" dirty="0" smtClean="0"/>
              <a:t>– Pediatrics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Kim Fenbert, DNP, CPNP- GVSU Family Health Center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Kim Lanning,</a:t>
            </a:r>
            <a:r>
              <a:rPr lang="en-US" sz="2000" dirty="0"/>
              <a:t> </a:t>
            </a:r>
            <a:r>
              <a:rPr lang="en-US" sz="2000" dirty="0" smtClean="0"/>
              <a:t>MSN</a:t>
            </a:r>
            <a:r>
              <a:rPr lang="en-US" sz="2000" dirty="0"/>
              <a:t>, FNP-BC, APRN</a:t>
            </a:r>
            <a:r>
              <a:rPr lang="en-US" sz="2000" dirty="0" smtClean="0"/>
              <a:t>  DNP - </a:t>
            </a:r>
            <a:r>
              <a:rPr lang="en-US" sz="2000" dirty="0"/>
              <a:t>Mercy Health Physician </a:t>
            </a:r>
            <a:r>
              <a:rPr lang="en-US" sz="2000" dirty="0" smtClean="0"/>
              <a:t>Partners- Primary Care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Elaine Leigh, DNP- Mercy Health Partners- Ambulatory Clinic Hepatitis/HIV/Infectious Disease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37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Questions??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role of embedded faculty positions.</a:t>
            </a:r>
          </a:p>
          <a:p>
            <a:r>
              <a:rPr lang="en-US" dirty="0" smtClean="0"/>
              <a:t>Discuss the benefits of embedded faculty for unique stakeholders.</a:t>
            </a:r>
          </a:p>
          <a:p>
            <a:r>
              <a:rPr lang="en-US" dirty="0" smtClean="0"/>
              <a:t>Describe the challenges in sustaining embedded faculty positions.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Nursing and Nursing Faculty shortage</a:t>
            </a:r>
          </a:p>
          <a:p>
            <a:r>
              <a:rPr lang="en-US" dirty="0" smtClean="0"/>
              <a:t>Increased need for clinical placements</a:t>
            </a:r>
          </a:p>
          <a:p>
            <a:r>
              <a:rPr lang="en-US" dirty="0" smtClean="0"/>
              <a:t>May be called a “Clinical Scholar” or “Clinical Nurse Leader” in other areas but same concept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Term “embedded” comes from Operation Iraqi Freedom war in 2001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 of Embedded Faculty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0292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Coordinate, supervise, and evaluate the clinical education of nursing students in collaboration with school of nursing faculty</a:t>
            </a:r>
          </a:p>
          <a:p>
            <a:r>
              <a:rPr lang="en-US" dirty="0" smtClean="0"/>
              <a:t>Facilitate student’s acquisition of clinical competencies, the development of critical thinking skills and professional role modeling</a:t>
            </a:r>
          </a:p>
          <a:p>
            <a:r>
              <a:rPr lang="en-US" dirty="0" smtClean="0"/>
              <a:t>Embedded faculty have a working knowledge of the facility and are therefore very familiar with the patients and the nursing 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5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029200" cy="45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 of Embedded Faculty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5029200" cy="594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Embedded faculty assigned part of their hours to patient care and promoting evidence-based nursing practice and the other time is spent working with students in the clinical setting or classroom</a:t>
            </a:r>
          </a:p>
          <a:p>
            <a:r>
              <a:rPr lang="en-US" dirty="0" smtClean="0"/>
              <a:t>Faculty work with staff to assess needs and identify clinical practice problems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Embedded faculty work with students on identified evidence-based projects and innovative practices which lead to process improvements and better patient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3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Projects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0292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Time study of a process</a:t>
            </a:r>
          </a:p>
          <a:p>
            <a:r>
              <a:rPr lang="en-US" dirty="0" smtClean="0"/>
              <a:t>Evening or weekend parenting class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Immunization Clinic</a:t>
            </a:r>
          </a:p>
          <a:p>
            <a:r>
              <a:rPr lang="en-US" dirty="0" smtClean="0"/>
              <a:t>Satisfaction Survey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Education Handouts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Documentation </a:t>
            </a:r>
          </a:p>
          <a:p>
            <a:r>
              <a:rPr lang="en-US" dirty="0" smtClean="0"/>
              <a:t>And more!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0292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Increased faculty</a:t>
            </a:r>
          </a:p>
          <a:p>
            <a:r>
              <a:rPr lang="en-US" dirty="0" smtClean="0"/>
              <a:t>Increased students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Increased clinical sites available</a:t>
            </a:r>
          </a:p>
          <a:p>
            <a:r>
              <a:rPr lang="en-US" dirty="0" smtClean="0"/>
              <a:t>Enhanced Nursing Practice</a:t>
            </a:r>
          </a:p>
        </p:txBody>
      </p:sp>
    </p:spTree>
    <p:extLst>
      <p:ext uri="{BB962C8B-B14F-4D97-AF65-F5344CB8AC3E}">
        <p14:creationId xmlns:p14="http://schemas.microsoft.com/office/powerpoint/2010/main" val="263469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0292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Balancing workload of clinical-based activities and teaching activities.</a:t>
            </a:r>
          </a:p>
          <a:p>
            <a:r>
              <a:rPr lang="en-US" dirty="0" smtClean="0"/>
              <a:t>Only Pediatric Provider</a:t>
            </a:r>
          </a:p>
          <a:p>
            <a:r>
              <a:rPr lang="en-US" dirty="0" smtClean="0"/>
              <a:t>Patient No shows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Students come for 1-2 days only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4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AACN’s Essentials of Doctoral 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0292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Embedded Faculty embrace the essentials of the AACN through:</a:t>
            </a:r>
          </a:p>
          <a:p>
            <a:pPr lvl="1"/>
            <a:r>
              <a:rPr lang="en-US" sz="2000" dirty="0" smtClean="0"/>
              <a:t>Organizational and Systems Leadership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Clinical Scholarship and Analytical Methods for Evidence-Based Practice</a:t>
            </a:r>
          </a:p>
          <a:p>
            <a:pPr lvl="1"/>
            <a:r>
              <a:rPr lang="en-US" sz="2000" dirty="0" smtClean="0"/>
              <a:t>Information Systems/Technology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Interprofessional</a:t>
            </a:r>
            <a:r>
              <a:rPr lang="en-US" sz="2000" dirty="0" smtClean="0">
                <a:solidFill>
                  <a:schemeClr val="tx1"/>
                </a:solidFill>
              </a:rPr>
              <a:t> Collaboration for Improving Patient and Population Health Outcomes</a:t>
            </a:r>
          </a:p>
          <a:p>
            <a:pPr lvl="1"/>
            <a:r>
              <a:rPr lang="en-US" sz="2000" dirty="0" smtClean="0"/>
              <a:t>Clinical Prevention and Population Health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236855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3680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128FB1-5E74-4D12-B845-3FC291D5AC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TS010336802</Template>
  <TotalTime>464</TotalTime>
  <Words>388</Words>
  <Application>Microsoft Office PowerPoint</Application>
  <PresentationFormat>On-screen Show (4:3)</PresentationFormat>
  <Paragraphs>63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TS010336802</vt:lpstr>
      <vt:lpstr>“Embedded Faculty: A Value For Multiple Stakeholders”</vt:lpstr>
      <vt:lpstr>Objectives</vt:lpstr>
      <vt:lpstr>Background</vt:lpstr>
      <vt:lpstr>Role of Embedded Faculty</vt:lpstr>
      <vt:lpstr>Role of Embedded Faculty</vt:lpstr>
      <vt:lpstr>Student Projects</vt:lpstr>
      <vt:lpstr>Benefits</vt:lpstr>
      <vt:lpstr>Challenges</vt:lpstr>
      <vt:lpstr>AACN’s Essentials of Doctoral Education</vt:lpstr>
      <vt:lpstr>Current Embedded Faculty</vt:lpstr>
      <vt:lpstr>         Questions??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“Embedded Faculty: A Value For Multiple Stakeholders”</dc:title>
  <dc:creator>Kimberly Fenbert</dc:creator>
  <cp:lastModifiedBy>GAs Nursing</cp:lastModifiedBy>
  <cp:revision>34</cp:revision>
  <dcterms:created xsi:type="dcterms:W3CDTF">2014-01-18T21:09:37Z</dcterms:created>
  <dcterms:modified xsi:type="dcterms:W3CDTF">2014-02-14T17:08:08Z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TC103368029990</vt:lpwstr>
  </property>
</Properties>
</file>