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0" r:id="rId3"/>
    <p:sldId id="362" r:id="rId4"/>
    <p:sldId id="365" r:id="rId5"/>
    <p:sldId id="370" r:id="rId6"/>
    <p:sldId id="369" r:id="rId7"/>
    <p:sldId id="357" r:id="rId8"/>
    <p:sldId id="348" r:id="rId9"/>
    <p:sldId id="356" r:id="rId10"/>
    <p:sldId id="355" r:id="rId11"/>
    <p:sldId id="350" r:id="rId12"/>
    <p:sldId id="359" r:id="rId13"/>
    <p:sldId id="358" r:id="rId14"/>
    <p:sldId id="349" r:id="rId15"/>
    <p:sldId id="366" r:id="rId16"/>
    <p:sldId id="343" r:id="rId17"/>
    <p:sldId id="344" r:id="rId18"/>
    <p:sldId id="290" r:id="rId19"/>
    <p:sldId id="354" r:id="rId20"/>
    <p:sldId id="351" r:id="rId21"/>
    <p:sldId id="346" r:id="rId22"/>
    <p:sldId id="361" r:id="rId23"/>
    <p:sldId id="3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77" autoAdjust="0"/>
    <p:restoredTop sz="76044" autoAdjust="0"/>
  </p:normalViewPr>
  <p:slideViewPr>
    <p:cSldViewPr snapToGrid="0">
      <p:cViewPr varScale="1">
        <p:scale>
          <a:sx n="97" d="100"/>
          <a:sy n="97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A715-6961-4942-B2F8-5FBC064B213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3D58-BE1E-444E-AA2A-74C5A08C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888F8B-3258-4610-A844-B8FCD7B2B8E4}" type="datetime1">
              <a:rPr lang="en-US"/>
              <a:pPr lvl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2260AC2-F3E8-43FB-BA0E-D70CE8471C9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7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1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9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2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8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9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     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260AC2-F3E8-43FB-BA0E-D70CE8471C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6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FB44-C6FE-08E3-92AF-3D8B23E2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D7295-26DA-195C-03A1-9E055CC68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1FA3-7702-8A54-590B-C5B86350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F62E4E-CB80-4AAA-B455-AC3870B88805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FF085-B845-7D4C-C15C-16509477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92442-057F-C86B-AB6B-47D7AB22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280CF-04C3-4146-8CBB-821FFD45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786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1528-E47F-D8CC-1B8D-11BE691F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AD87E-3B90-7742-B595-A267C8451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9B6E-9D38-938A-670E-E898699D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25C2-FEE5-D5C2-1719-9293A793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2082-0563-7CEE-926B-57523A69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1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5BE78-D4F6-0328-FFE6-0EACA940E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EDC25-FCEF-8EAA-FF66-F7AB3E68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AD03-97DE-ACA0-9B69-DCC58DD0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FD61-9FD3-CD12-D839-2A4108D6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EDB2-5164-3217-4890-AF1CD5A9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1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8D445-67DF-4C50-9F65-A3B71C541AD2}" type="datetime2">
              <a:rPr lang="en-US"/>
              <a:pPr lvl="0"/>
              <a:t>Wednesday, September 25, 2024</a:t>
            </a:fld>
            <a:endParaRPr lang="en-US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Sample Footer Text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AAA42-8392-4FF4-A790-C468DFBBD89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41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230B-3BC6-6287-66FB-8A3E8E8D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F385-1E49-01F0-A229-BE16BA81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F2F2-C33C-1E18-FB02-30CAE1BC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0742-FF92-3F60-CF69-B2147130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300F-3FC1-FA83-84CC-7D8AA16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ED94-4179-4243-80B3-B45EC3D6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6B44-C276-57F5-2E94-983CD9CB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5162-81B9-4F55-F149-1DD5B19C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E4F7-8FD5-BB27-7A28-82A5560E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B46E-D5FF-B8FA-56D0-6E180BB7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5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3E56-D9D8-16CA-6A23-2C303C03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285A-8699-D4A3-8D90-3332C833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798F-2B03-77FE-BE6A-A2D8E828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CD54-E38C-2D19-57FB-3D71B7AF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16755-F9AF-4138-4CBC-F575D101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F11FE-A97B-4403-478B-0D0BF481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5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9387-3831-BF97-7AB5-B96F78B8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F0EF1-D1BF-7775-C17D-4D63700D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81314-3A11-DAA3-4F13-7058C6A9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DB92F-046A-408E-6A74-DC62EB10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E0517-83AE-AF2F-6381-0080F0AD7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B833E-D838-5184-CA77-9B02FBE5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38A72-4F13-1A06-6DA6-84AD4DA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C2845-A19A-6520-DB97-665B9FED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E267-8A5B-D4EF-E6CF-727FC3F9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C2261-71A2-3E6F-C45F-4F6D5C7A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DC8B0-E916-155B-9226-984E515F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DD5D6-945C-403E-5470-2D83996C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AD091-FC3F-3C8F-E0B9-76104080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4FCE-9997-45F4-86C3-19F945B1578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4491B-8676-D217-5B6B-08EF2C40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DB2E-488C-995E-0C3E-D158F462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DF8EC-FF96-420F-B2D8-E8667E1D38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0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8D6A-973A-F8D7-9FF0-B4629A78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71B0-CE57-DB7B-EDF0-AB42305D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E1EDA-6B00-8621-CB57-D8A5C06A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E79D-9D1E-15D6-B1DF-D99F0200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54E60-EDBF-DECF-56C2-81EBA636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ED3EE-E765-9DAB-9F3A-8506D5C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8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0E69-FFB8-D935-D0E3-20DB40CA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ACD7-F059-8146-73A2-66E942F59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BACBC-E830-C954-8098-AA5C40D5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6AA3C-04F5-5C51-61E9-5EEE3D88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FB72-CE5F-EED6-7124-C2FE78B8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6E060-4B4C-C7AF-1A82-071DF540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9DCE8-D7D4-2D5C-5B97-7125FD09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3F95-0EFC-84EA-F0A4-3E1D6A7DC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0925-EB5E-B5E9-AED7-60DB0D9E7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08BC59F9-9B6F-4329-92A8-C926E9C779AA}" type="datetime2">
              <a:rPr lang="en-US" smtClean="0"/>
              <a:pPr lvl="0"/>
              <a:t>Wednesday, September 25,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1DD3-EBB6-B2BA-960B-E89524AC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8C60D-6525-B323-2FEA-290739883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EE9235A-C358-449E-8D6E-28EF21F4B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234421" y="1224168"/>
            <a:ext cx="5800263" cy="4397710"/>
          </a:xfrm>
        </p:spPr>
        <p:txBody>
          <a:bodyPr anchor="t">
            <a:normAutofit fontScale="90000"/>
          </a:bodyPr>
          <a:lstStyle/>
          <a:p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1000" b="1" dirty="0">
                <a:solidFill>
                  <a:schemeClr val="tx2"/>
                </a:solidFill>
                <a:latin typeface="+mn-lt"/>
              </a:rPr>
              <a:t>                                                              </a:t>
            </a: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1000" b="1" dirty="0">
                <a:solidFill>
                  <a:schemeClr val="tx2"/>
                </a:solidFill>
                <a:latin typeface="+mn-lt"/>
              </a:rPr>
              <a:t>s</a:t>
            </a:r>
            <a:br>
              <a:rPr lang="en-US" sz="4000" b="1" dirty="0">
                <a:solidFill>
                  <a:schemeClr val="tx2"/>
                </a:solidFill>
                <a:latin typeface="+mn-lt"/>
              </a:rPr>
            </a:br>
            <a:r>
              <a:rPr lang="en-US" sz="4000" b="1" dirty="0">
                <a:solidFill>
                  <a:schemeClr val="tx2"/>
                </a:solidFill>
                <a:latin typeface="+mn-lt"/>
              </a:rPr>
              <a:t>College of Health Professions</a:t>
            </a: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5400" b="1" dirty="0">
                <a:solidFill>
                  <a:schemeClr val="tx2"/>
                </a:solidFill>
                <a:latin typeface="+mn-lt"/>
              </a:rPr>
              <a:t>2024 </a:t>
            </a: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r>
              <a:rPr lang="en-US" sz="5400" b="1" dirty="0">
                <a:solidFill>
                  <a:schemeClr val="tx2"/>
                </a:solidFill>
                <a:latin typeface="+mn-lt"/>
              </a:rPr>
              <a:t>Outstanding Preceptor Awards</a:t>
            </a: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9" name="Picture 8" descr="C:\Users\ludwigde\AppData\Local\Microsoft\Windows\INetCache\Content.Outlook\GQ8ZGOTR\gvsu_marktop_RGB_blue_2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726507"/>
            <a:ext cx="4141760" cy="23193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"/>
    </mc:Choice>
    <mc:Fallback xmlns="">
      <p:transition spd="slow" advTm="115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2699" y="2999516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4685" y="2967334"/>
            <a:ext cx="94158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Homam Saker, RDMS, OB/GYN, FE 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Diagnostic Medical Sonography</a:t>
            </a:r>
          </a:p>
          <a:p>
            <a:endParaRPr lang="en-US" sz="2800" u="sng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69" y="4550325"/>
            <a:ext cx="3802766" cy="1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Jodi Herman, MS, RHIA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Health Information Management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69" y="4626499"/>
            <a:ext cx="6304586" cy="11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94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Alicia Street, MLS [ASCP]CM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Medical Laboratory Science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61" y="4827857"/>
            <a:ext cx="477967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John Mieras, OTRL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Occupational Therapy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                          </a:t>
            </a:r>
            <a:r>
              <a:rPr lang="en-US" dirty="0">
                <a:solidFill>
                  <a:srgbClr val="000000"/>
                </a:solidFill>
                <a:latin typeface="Bodoni MT" panose="02070603080606020203" pitchFamily="18" charset="0"/>
              </a:rPr>
              <a:t>Cheever Treatment Center</a:t>
            </a:r>
            <a:endParaRPr lang="en-US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68" y="4549756"/>
            <a:ext cx="1428912" cy="15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316645"/>
            <a:ext cx="8555083" cy="34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Emily Wehr, B.S., R.T. [T]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Radiation Therapy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46" y="3410911"/>
            <a:ext cx="6244234" cy="35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94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Haleigh Clark, BS, RDCS, RVT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Cardiovascular Sonography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61" y="4827857"/>
            <a:ext cx="477967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Lesley Coghill, LMSW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Public Health</a:t>
            </a: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087" y="4058777"/>
            <a:ext cx="604775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Kayla </a:t>
            </a:r>
            <a:r>
              <a:rPr lang="en-US" sz="4800" dirty="0" err="1">
                <a:solidFill>
                  <a:srgbClr val="000000"/>
                </a:solidFill>
              </a:rPr>
              <a:t>Jeltema</a:t>
            </a:r>
            <a:r>
              <a:rPr lang="en-US" sz="4800" dirty="0">
                <a:solidFill>
                  <a:srgbClr val="000000"/>
                </a:solidFill>
              </a:rPr>
              <a:t>, CTRS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Recreational Therapy</a:t>
            </a: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14" y="3293991"/>
            <a:ext cx="3249351" cy="32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2699" y="2685327"/>
            <a:ext cx="8555083" cy="31016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8700" dirty="0">
                <a:solidFill>
                  <a:srgbClr val="000000"/>
                </a:solidFill>
              </a:rPr>
              <a:t>Leah </a:t>
            </a:r>
            <a:r>
              <a:rPr lang="en-US" sz="8700" dirty="0" err="1">
                <a:solidFill>
                  <a:srgbClr val="000000"/>
                </a:solidFill>
              </a:rPr>
              <a:t>Krosschell</a:t>
            </a:r>
            <a:r>
              <a:rPr lang="en-US" sz="8700" dirty="0">
                <a:solidFill>
                  <a:srgbClr val="000000"/>
                </a:solidFill>
              </a:rPr>
              <a:t>, M.A. CCC-SLP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900" dirty="0">
                <a:solidFill>
                  <a:srgbClr val="000000"/>
                </a:solidFill>
              </a:rPr>
              <a:t>Speech-Language Pathology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27" y="3457497"/>
            <a:ext cx="2956126" cy="29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3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Heidi Schmeltzer, </a:t>
            </a:r>
            <a:r>
              <a:rPr lang="en-US" sz="4800" dirty="0" err="1">
                <a:solidFill>
                  <a:srgbClr val="000000"/>
                </a:solidFill>
              </a:rPr>
              <a:t>AuD.</a:t>
            </a:r>
            <a:r>
              <a:rPr lang="en-US" sz="4800" dirty="0">
                <a:solidFill>
                  <a:srgbClr val="000000"/>
                </a:solidFill>
              </a:rPr>
              <a:t> CCC-A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Audiology</a:t>
            </a: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60" y="3368232"/>
            <a:ext cx="6221317" cy="34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234421" y="678425"/>
            <a:ext cx="5800263" cy="6061587"/>
          </a:xfrm>
        </p:spPr>
        <p:txBody>
          <a:bodyPr anchor="t"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1000" b="1" dirty="0">
                <a:solidFill>
                  <a:schemeClr val="tx2"/>
                </a:solidFill>
                <a:latin typeface="+mn-lt"/>
              </a:rPr>
              <a:t>                                                              </a:t>
            </a: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1000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43" y="1887794"/>
            <a:ext cx="457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Preceptor…</a:t>
            </a:r>
          </a:p>
          <a:p>
            <a:r>
              <a:rPr lang="en-US" sz="3200" i="1" dirty="0"/>
              <a:t>An experienced practitioner who provides supervision during clinical practice and facilitates the application of theory to practice for students </a:t>
            </a:r>
          </a:p>
        </p:txBody>
      </p:sp>
    </p:spTree>
    <p:extLst>
      <p:ext uri="{BB962C8B-B14F-4D97-AF65-F5344CB8AC3E}">
        <p14:creationId xmlns:p14="http://schemas.microsoft.com/office/powerpoint/2010/main" val="16465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"/>
    </mc:Choice>
    <mc:Fallback xmlns="">
      <p:transition spd="slow" advTm="115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Stephanie Jobin, CMD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Medical Dosimetry       </a:t>
            </a: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05" y="4286251"/>
            <a:ext cx="38290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Shamarie Regenold, MSN FNP-BC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Physician Assistant Studies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29" y="4335805"/>
            <a:ext cx="7620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946" y="2094271"/>
            <a:ext cx="8885187" cy="3834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Congratulations to all of our 2024 Outstanding Preceptors !</a:t>
            </a: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Thank you for teaching the next generation of health care providers.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63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Ryan, C., Cant, R., Hughes, L., </a:t>
            </a:r>
            <a:r>
              <a:rPr lang="en-US" dirty="0" err="1">
                <a:solidFill>
                  <a:srgbClr val="000000"/>
                </a:solidFill>
              </a:rPr>
              <a:t>Ahchay</a:t>
            </a:r>
            <a:r>
              <a:rPr lang="en-US" dirty="0">
                <a:solidFill>
                  <a:srgbClr val="000000"/>
                </a:solidFill>
              </a:rPr>
              <a:t>, D., &amp; Strickland, K. (2024). Core competencies for registered nurse preceptors: A mapping review of quantitative studies. Nursing Open. 11(2)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9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234421" y="678425"/>
            <a:ext cx="5800263" cy="6061587"/>
          </a:xfrm>
        </p:spPr>
        <p:txBody>
          <a:bodyPr anchor="t"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1000" b="1" dirty="0">
                <a:solidFill>
                  <a:schemeClr val="tx2"/>
                </a:solidFill>
                <a:latin typeface="+mn-lt"/>
              </a:rPr>
              <a:t>                                                              </a:t>
            </a: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1000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43" y="1887794"/>
            <a:ext cx="45753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Core Competencies for</a:t>
            </a:r>
          </a:p>
          <a:p>
            <a:r>
              <a:rPr lang="en-US" sz="3200" dirty="0"/>
              <a:t>Preceptors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1400" dirty="0"/>
              <a:t>Ryan, et al. (2024).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778" y="166071"/>
            <a:ext cx="6215389" cy="65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"/>
    </mc:Choice>
    <mc:Fallback xmlns="">
      <p:transition spd="slow" advTm="115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32" y="365125"/>
            <a:ext cx="8434612" cy="6329976"/>
          </a:xfrm>
        </p:spPr>
      </p:pic>
    </p:spTree>
    <p:extLst>
      <p:ext uri="{BB962C8B-B14F-4D97-AF65-F5344CB8AC3E}">
        <p14:creationId xmlns:p14="http://schemas.microsoft.com/office/powerpoint/2010/main" val="151579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234421" y="678425"/>
            <a:ext cx="5800263" cy="6061587"/>
          </a:xfrm>
        </p:spPr>
        <p:txBody>
          <a:bodyPr anchor="t"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r>
              <a:rPr lang="en-US" sz="1000" b="1" dirty="0">
                <a:solidFill>
                  <a:schemeClr val="tx2"/>
                </a:solidFill>
                <a:latin typeface="+mn-lt"/>
              </a:rPr>
              <a:t>                                                              </a:t>
            </a: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br>
              <a:rPr lang="en-US" sz="1000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1000" b="1" dirty="0">
                <a:solidFill>
                  <a:schemeClr val="tx2"/>
                </a:solidFill>
                <a:latin typeface="+mn-lt"/>
              </a:rPr>
            </a:br>
            <a:br>
              <a:rPr lang="en-US" sz="5400" b="1" dirty="0">
                <a:solidFill>
                  <a:schemeClr val="tx2"/>
                </a:solidFill>
                <a:latin typeface="+mn-lt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43" y="1887794"/>
            <a:ext cx="457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 Care Program Faculty will present the award to the Preceptors</a:t>
            </a:r>
          </a:p>
        </p:txBody>
      </p:sp>
    </p:spTree>
    <p:extLst>
      <p:ext uri="{BB962C8B-B14F-4D97-AF65-F5344CB8AC3E}">
        <p14:creationId xmlns:p14="http://schemas.microsoft.com/office/powerpoint/2010/main" val="14323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"/>
    </mc:Choice>
    <mc:Fallback xmlns="">
      <p:transition spd="slow" advTm="115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Anna Bennett, PT, DPT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Physical Therapy</a:t>
            </a: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93" y="3402957"/>
            <a:ext cx="5857645" cy="32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378" y="2316645"/>
            <a:ext cx="8900932" cy="34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Jennifer Peterman, RD, MBA, IBCLC, LM-diplomat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Applied Food and Nutrition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Healthier Communities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591" y="3900667"/>
            <a:ext cx="4869940" cy="27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Aaron Reitman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Athletic Training</a:t>
            </a: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25" y="3792223"/>
            <a:ext cx="3197856" cy="30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226" y="2685327"/>
            <a:ext cx="8555083" cy="310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Jeanette Waite, MS, RDN, CDCES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Clinical Dietetics</a:t>
            </a:r>
            <a:endParaRPr lang="en-US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61" y="4827857"/>
            <a:ext cx="477967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23606</TotalTime>
  <Words>357</Words>
  <Application>Microsoft Office PowerPoint</Application>
  <PresentationFormat>Widescreen</PresentationFormat>
  <Paragraphs>112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Bodoni MT</vt:lpstr>
      <vt:lpstr>Calibri</vt:lpstr>
      <vt:lpstr>Calibri Light</vt:lpstr>
      <vt:lpstr>Office Theme</vt:lpstr>
      <vt:lpstr>                                                                     s College of Health Professions      2024  Outstanding Preceptor Awards   </vt:lpstr>
      <vt:lpstr>                                                                         </vt:lpstr>
      <vt:lpstr>                                                                            </vt:lpstr>
      <vt:lpstr>PowerPoint Presentation</vt:lpstr>
      <vt:lpstr>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Grand Valley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Annual Interprofessional Adult Case Study Simulation Event</dc:title>
  <dc:creator>Denise Ludwig</dc:creator>
  <cp:lastModifiedBy>Leslye Allen</cp:lastModifiedBy>
  <cp:revision>213</cp:revision>
  <cp:lastPrinted>2023-10-11T10:31:47Z</cp:lastPrinted>
  <dcterms:created xsi:type="dcterms:W3CDTF">2023-03-09T00:43:55Z</dcterms:created>
  <dcterms:modified xsi:type="dcterms:W3CDTF">2024-09-25T19:00:23Z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0x0101003118C0B87F3D6D45BB0E6B70E4BF7CE4</vt:lpwstr>
  </property>
</Properties>
</file>