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otham 2" pitchFamily="2" charset="0"/>
      <p:regular r:id="rId7"/>
      <p:bold r:id="rId8"/>
      <p:italic r:id="rId9"/>
      <p:boldItalic r:id="rId10"/>
    </p:embeddedFont>
    <p:embeddedFont>
      <p:font typeface="Gotham 3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30981" y="1379290"/>
            <a:ext cx="7153826" cy="7313391"/>
          </a:xfrm>
          <a:custGeom>
            <a:avLst/>
            <a:gdLst/>
            <a:ahLst/>
            <a:cxnLst/>
            <a:rect l="l" t="t" r="r" b="b"/>
            <a:pathLst>
              <a:path w="7153826" h="7313391">
                <a:moveTo>
                  <a:pt x="0" y="0"/>
                </a:moveTo>
                <a:lnTo>
                  <a:pt x="7153826" y="0"/>
                </a:lnTo>
                <a:lnTo>
                  <a:pt x="7153826" y="7313391"/>
                </a:lnTo>
                <a:lnTo>
                  <a:pt x="0" y="7313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469521" y="351775"/>
            <a:ext cx="2435648" cy="2435648"/>
            <a:chOff x="0" y="0"/>
            <a:chExt cx="3247530" cy="324753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3247530" cy="324753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7937" tIns="7937" rIns="7937" bIns="7937" rtlCol="0" anchor="ctr"/>
              <a:lstStyle/>
              <a:p>
                <a:pPr algn="ctr">
                  <a:lnSpc>
                    <a:spcPts val="159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40275" y="340275"/>
              <a:ext cx="2566980" cy="2566980"/>
            </a:xfrm>
            <a:custGeom>
              <a:avLst/>
              <a:gdLst/>
              <a:ahLst/>
              <a:cxnLst/>
              <a:rect l="l" t="t" r="r" b="b"/>
              <a:pathLst>
                <a:path w="2566980" h="2566980">
                  <a:moveTo>
                    <a:pt x="0" y="0"/>
                  </a:moveTo>
                  <a:lnTo>
                    <a:pt x="2566980" y="0"/>
                  </a:lnTo>
                  <a:lnTo>
                    <a:pt x="2566980" y="2566980"/>
                  </a:lnTo>
                  <a:lnTo>
                    <a:pt x="0" y="2566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012271" y="9562604"/>
            <a:ext cx="4802521" cy="422097"/>
          </a:xfrm>
          <a:custGeom>
            <a:avLst/>
            <a:gdLst/>
            <a:ahLst/>
            <a:cxnLst/>
            <a:rect l="l" t="t" r="r" b="b"/>
            <a:pathLst>
              <a:path w="4802521" h="422097">
                <a:moveTo>
                  <a:pt x="0" y="0"/>
                </a:moveTo>
                <a:lnTo>
                  <a:pt x="4802521" y="0"/>
                </a:lnTo>
                <a:lnTo>
                  <a:pt x="4802521" y="422096"/>
                </a:lnTo>
                <a:lnTo>
                  <a:pt x="0" y="4220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1658383" y="3273658"/>
            <a:ext cx="6629617" cy="3813801"/>
            <a:chOff x="0" y="0"/>
            <a:chExt cx="2172024" cy="9849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72024" cy="984937"/>
            </a:xfrm>
            <a:custGeom>
              <a:avLst/>
              <a:gdLst/>
              <a:ahLst/>
              <a:cxnLst/>
              <a:rect l="l" t="t" r="r" b="b"/>
              <a:pathLst>
                <a:path w="2172024" h="984937">
                  <a:moveTo>
                    <a:pt x="0" y="0"/>
                  </a:moveTo>
                  <a:lnTo>
                    <a:pt x="2172024" y="0"/>
                  </a:lnTo>
                  <a:lnTo>
                    <a:pt x="2172024" y="984937"/>
                  </a:lnTo>
                  <a:lnTo>
                    <a:pt x="0" y="98493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554200" y="8395761"/>
            <a:ext cx="702816" cy="700260"/>
          </a:xfrm>
          <a:custGeom>
            <a:avLst/>
            <a:gdLst/>
            <a:ahLst/>
            <a:cxnLst/>
            <a:rect l="l" t="t" r="r" b="b"/>
            <a:pathLst>
              <a:path w="702816" h="700260">
                <a:moveTo>
                  <a:pt x="0" y="0"/>
                </a:moveTo>
                <a:lnTo>
                  <a:pt x="702816" y="0"/>
                </a:lnTo>
                <a:lnTo>
                  <a:pt x="702816" y="700260"/>
                </a:lnTo>
                <a:lnTo>
                  <a:pt x="0" y="7002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554200" y="7554184"/>
            <a:ext cx="702812" cy="702812"/>
          </a:xfrm>
          <a:custGeom>
            <a:avLst/>
            <a:gdLst/>
            <a:ahLst/>
            <a:cxnLst/>
            <a:rect l="l" t="t" r="r" b="b"/>
            <a:pathLst>
              <a:path w="702812" h="702812">
                <a:moveTo>
                  <a:pt x="0" y="0"/>
                </a:moveTo>
                <a:lnTo>
                  <a:pt x="702812" y="0"/>
                </a:lnTo>
                <a:lnTo>
                  <a:pt x="702812" y="702812"/>
                </a:lnTo>
                <a:lnTo>
                  <a:pt x="0" y="7028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0" y="0"/>
            <a:ext cx="11658383" cy="1805809"/>
          </a:xfrm>
          <a:custGeom>
            <a:avLst/>
            <a:gdLst/>
            <a:ahLst/>
            <a:cxnLst/>
            <a:rect l="l" t="t" r="r" b="b"/>
            <a:pathLst>
              <a:path w="11658383" h="1805809">
                <a:moveTo>
                  <a:pt x="0" y="0"/>
                </a:moveTo>
                <a:lnTo>
                  <a:pt x="11658383" y="0"/>
                </a:lnTo>
                <a:lnTo>
                  <a:pt x="11658383" y="1805809"/>
                </a:lnTo>
                <a:lnTo>
                  <a:pt x="0" y="18058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37943" y="5030165"/>
            <a:ext cx="8153934" cy="4925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94"/>
              </a:lnSpc>
            </a:pPr>
            <a:r>
              <a:rPr lang="en-US" sz="13994">
                <a:solidFill>
                  <a:srgbClr val="FFFFFF"/>
                </a:solidFill>
                <a:latin typeface="Gotham 2"/>
              </a:rPr>
              <a:t>MIND</a:t>
            </a:r>
          </a:p>
          <a:p>
            <a:pPr algn="just">
              <a:lnSpc>
                <a:spcPts val="12594"/>
              </a:lnSpc>
            </a:pPr>
            <a:r>
              <a:rPr lang="en-US" sz="13994">
                <a:solidFill>
                  <a:srgbClr val="FFFFFF"/>
                </a:solidFill>
                <a:latin typeface="Gotham 2"/>
              </a:rPr>
              <a:t>YOUR</a:t>
            </a:r>
          </a:p>
          <a:p>
            <a:pPr algn="just">
              <a:lnSpc>
                <a:spcPts val="12594"/>
              </a:lnSpc>
            </a:pPr>
            <a:r>
              <a:rPr lang="en-US" sz="13994">
                <a:solidFill>
                  <a:srgbClr val="FFFFFF"/>
                </a:solidFill>
                <a:latin typeface="Gotham 2"/>
              </a:rPr>
              <a:t>HEALTH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04991" y="3547539"/>
            <a:ext cx="5312817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7"/>
              </a:lnSpc>
            </a:pPr>
            <a:r>
              <a:rPr lang="en-US" sz="5272">
                <a:solidFill>
                  <a:srgbClr val="000000"/>
                </a:solidFill>
                <a:latin typeface="Gotham 2"/>
              </a:rPr>
              <a:t>WE CAN HELP: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92000" y="4329636"/>
            <a:ext cx="5538799" cy="240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2607" dirty="0">
                <a:solidFill>
                  <a:srgbClr val="000000"/>
                </a:solidFill>
                <a:latin typeface="Gotham 3"/>
              </a:rPr>
              <a:t>Individual Counseling</a:t>
            </a:r>
          </a:p>
          <a:p>
            <a:pPr algn="ctr">
              <a:lnSpc>
                <a:spcPts val="3128"/>
              </a:lnSpc>
            </a:pPr>
            <a:r>
              <a:rPr lang="en-US" sz="2607" dirty="0">
                <a:solidFill>
                  <a:srgbClr val="000000"/>
                </a:solidFill>
                <a:latin typeface="Gotham 3"/>
              </a:rPr>
              <a:t>Group Counseling</a:t>
            </a:r>
          </a:p>
          <a:p>
            <a:pPr algn="ctr">
              <a:lnSpc>
                <a:spcPts val="3128"/>
              </a:lnSpc>
            </a:pPr>
            <a:r>
              <a:rPr lang="en-US" sz="2607" dirty="0">
                <a:solidFill>
                  <a:srgbClr val="000000"/>
                </a:solidFill>
                <a:latin typeface="Gotham 3"/>
              </a:rPr>
              <a:t>Outreach and Events</a:t>
            </a:r>
          </a:p>
          <a:p>
            <a:pPr algn="ctr">
              <a:lnSpc>
                <a:spcPts val="3128"/>
              </a:lnSpc>
            </a:pPr>
            <a:r>
              <a:rPr lang="en-US" sz="2607" dirty="0">
                <a:solidFill>
                  <a:srgbClr val="000000"/>
                </a:solidFill>
                <a:latin typeface="Gotham 3"/>
              </a:rPr>
              <a:t>Alcohol &amp; Other Drugs Services </a:t>
            </a:r>
          </a:p>
          <a:p>
            <a:pPr algn="ctr">
              <a:lnSpc>
                <a:spcPts val="3128"/>
              </a:lnSpc>
            </a:pPr>
            <a:r>
              <a:rPr lang="en-US" sz="2607" dirty="0">
                <a:solidFill>
                  <a:srgbClr val="000000"/>
                </a:solidFill>
                <a:latin typeface="Gotham 3"/>
              </a:rPr>
              <a:t>Crisis Support</a:t>
            </a:r>
          </a:p>
          <a:p>
            <a:pPr algn="ctr">
              <a:lnSpc>
                <a:spcPts val="3128"/>
              </a:lnSpc>
            </a:pPr>
            <a:r>
              <a:rPr lang="en-US" sz="2607" dirty="0">
                <a:solidFill>
                  <a:srgbClr val="000000"/>
                </a:solidFill>
                <a:latin typeface="Gotham 3"/>
              </a:rPr>
              <a:t>Consultation Services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415929" y="7656439"/>
            <a:ext cx="2434506" cy="355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178" dirty="0">
                <a:solidFill>
                  <a:srgbClr val="000000"/>
                </a:solidFill>
                <a:latin typeface="Gotham 3"/>
              </a:rPr>
              <a:t>@</a:t>
            </a:r>
            <a:r>
              <a:rPr lang="en-US" sz="2178" dirty="0" err="1">
                <a:solidFill>
                  <a:srgbClr val="000000"/>
                </a:solidFill>
                <a:latin typeface="Gotham 3"/>
              </a:rPr>
              <a:t>gvcounseling</a:t>
            </a:r>
            <a:endParaRPr lang="en-US" sz="2178" dirty="0">
              <a:solidFill>
                <a:srgbClr val="000000"/>
              </a:solidFill>
              <a:latin typeface="Gotham 3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415458" y="8496740"/>
            <a:ext cx="2733871" cy="355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178" dirty="0">
                <a:solidFill>
                  <a:srgbClr val="000000"/>
                </a:solidFill>
                <a:latin typeface="Gotham 3"/>
              </a:rPr>
              <a:t>@</a:t>
            </a:r>
            <a:r>
              <a:rPr lang="en-US" sz="2178" dirty="0" err="1">
                <a:solidFill>
                  <a:srgbClr val="000000"/>
                </a:solidFill>
                <a:latin typeface="Gotham 3"/>
              </a:rPr>
              <a:t>gvsucounseling</a:t>
            </a:r>
            <a:endParaRPr lang="en-US" sz="2178" dirty="0">
              <a:solidFill>
                <a:srgbClr val="000000"/>
              </a:solidFill>
              <a:latin typeface="Gotham 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Gotham 2</vt:lpstr>
      <vt:lpstr>Arial</vt:lpstr>
      <vt:lpstr>Gotham 3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UCC Services Awareness Slide</dc:title>
  <cp:lastModifiedBy>Mikaela Padgen</cp:lastModifiedBy>
  <cp:revision>2</cp:revision>
  <dcterms:created xsi:type="dcterms:W3CDTF">2006-08-16T00:00:00Z</dcterms:created>
  <dcterms:modified xsi:type="dcterms:W3CDTF">2023-07-17T14:45:40Z</dcterms:modified>
  <dc:identifier>DAFnNvaKBXg</dc:identifier>
</cp:coreProperties>
</file>